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2"/>
  </p:notesMasterIdLst>
  <p:handoutMasterIdLst>
    <p:handoutMasterId r:id="rId113"/>
  </p:handoutMasterIdLst>
  <p:sldIdLst>
    <p:sldId id="276" r:id="rId2"/>
    <p:sldId id="286" r:id="rId3"/>
    <p:sldId id="278" r:id="rId4"/>
    <p:sldId id="285" r:id="rId5"/>
    <p:sldId id="279" r:id="rId6"/>
    <p:sldId id="287" r:id="rId7"/>
    <p:sldId id="651" r:id="rId8"/>
    <p:sldId id="297" r:id="rId9"/>
    <p:sldId id="650" r:id="rId10"/>
    <p:sldId id="305" r:id="rId11"/>
    <p:sldId id="649" r:id="rId12"/>
    <p:sldId id="321" r:id="rId13"/>
    <p:sldId id="648" r:id="rId14"/>
    <p:sldId id="323" r:id="rId15"/>
    <p:sldId id="647" r:id="rId16"/>
    <p:sldId id="332" r:id="rId17"/>
    <p:sldId id="645" r:id="rId18"/>
    <p:sldId id="338" r:id="rId19"/>
    <p:sldId id="644" r:id="rId20"/>
    <p:sldId id="358" r:id="rId21"/>
    <p:sldId id="643" r:id="rId22"/>
    <p:sldId id="364" r:id="rId23"/>
    <p:sldId id="642" r:id="rId24"/>
    <p:sldId id="383" r:id="rId25"/>
    <p:sldId id="641" r:id="rId26"/>
    <p:sldId id="360" r:id="rId27"/>
    <p:sldId id="640" r:id="rId28"/>
    <p:sldId id="391" r:id="rId29"/>
    <p:sldId id="638" r:id="rId30"/>
    <p:sldId id="385" r:id="rId31"/>
    <p:sldId id="636" r:id="rId32"/>
    <p:sldId id="410" r:id="rId33"/>
    <p:sldId id="634" r:id="rId34"/>
    <p:sldId id="436" r:id="rId35"/>
    <p:sldId id="633" r:id="rId36"/>
    <p:sldId id="413" r:id="rId37"/>
    <p:sldId id="632" r:id="rId38"/>
    <p:sldId id="428" r:id="rId39"/>
    <p:sldId id="631" r:id="rId40"/>
    <p:sldId id="444" r:id="rId41"/>
    <p:sldId id="630" r:id="rId42"/>
    <p:sldId id="442" r:id="rId43"/>
    <p:sldId id="629" r:id="rId44"/>
    <p:sldId id="419" r:id="rId45"/>
    <p:sldId id="628" r:id="rId46"/>
    <p:sldId id="452" r:id="rId47"/>
    <p:sldId id="627" r:id="rId48"/>
    <p:sldId id="454" r:id="rId49"/>
    <p:sldId id="626" r:id="rId50"/>
    <p:sldId id="474" r:id="rId51"/>
    <p:sldId id="625" r:id="rId52"/>
    <p:sldId id="482" r:id="rId53"/>
    <p:sldId id="624" r:id="rId54"/>
    <p:sldId id="502" r:id="rId55"/>
    <p:sldId id="623" r:id="rId56"/>
    <p:sldId id="588" r:id="rId57"/>
    <p:sldId id="622" r:id="rId58"/>
    <p:sldId id="504" r:id="rId59"/>
    <p:sldId id="621" r:id="rId60"/>
    <p:sldId id="508" r:id="rId61"/>
    <p:sldId id="620" r:id="rId62"/>
    <p:sldId id="584" r:id="rId63"/>
    <p:sldId id="619" r:id="rId64"/>
    <p:sldId id="582" r:id="rId65"/>
    <p:sldId id="616" r:id="rId66"/>
    <p:sldId id="580" r:id="rId67"/>
    <p:sldId id="615" r:id="rId68"/>
    <p:sldId id="578" r:id="rId69"/>
    <p:sldId id="614" r:id="rId70"/>
    <p:sldId id="576" r:id="rId71"/>
    <p:sldId id="612" r:id="rId72"/>
    <p:sldId id="572" r:id="rId73"/>
    <p:sldId id="610" r:id="rId74"/>
    <p:sldId id="568" r:id="rId75"/>
    <p:sldId id="608" r:id="rId76"/>
    <p:sldId id="564" r:id="rId77"/>
    <p:sldId id="607" r:id="rId78"/>
    <p:sldId id="562" r:id="rId79"/>
    <p:sldId id="606" r:id="rId80"/>
    <p:sldId id="560" r:id="rId81"/>
    <p:sldId id="605" r:id="rId82"/>
    <p:sldId id="558" r:id="rId83"/>
    <p:sldId id="604" r:id="rId84"/>
    <p:sldId id="556" r:id="rId85"/>
    <p:sldId id="603" r:id="rId86"/>
    <p:sldId id="554" r:id="rId87"/>
    <p:sldId id="602" r:id="rId88"/>
    <p:sldId id="552" r:id="rId89"/>
    <p:sldId id="601" r:id="rId90"/>
    <p:sldId id="550" r:id="rId91"/>
    <p:sldId id="599" r:id="rId92"/>
    <p:sldId id="546" r:id="rId93"/>
    <p:sldId id="597" r:id="rId94"/>
    <p:sldId id="542" r:id="rId95"/>
    <p:sldId id="596" r:id="rId96"/>
    <p:sldId id="540" r:id="rId97"/>
    <p:sldId id="595" r:id="rId98"/>
    <p:sldId id="538" r:id="rId99"/>
    <p:sldId id="592" r:id="rId100"/>
    <p:sldId id="532" r:id="rId101"/>
    <p:sldId id="591" r:id="rId102"/>
    <p:sldId id="530" r:id="rId103"/>
    <p:sldId id="590" r:id="rId104"/>
    <p:sldId id="528" r:id="rId105"/>
    <p:sldId id="589" r:id="rId106"/>
    <p:sldId id="313" r:id="rId107"/>
    <p:sldId id="525" r:id="rId108"/>
    <p:sldId id="526" r:id="rId109"/>
    <p:sldId id="324" r:id="rId110"/>
    <p:sldId id="325" r:id="rId111"/>
  </p:sldIdLst>
  <p:sldSz cx="2438400" cy="243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EndeavourOS" id="{ACBD3B27-E10E-4E58-86FF-002BD6EB3825}">
          <p14:sldIdLst>
            <p14:sldId id="276"/>
            <p14:sldId id="286"/>
          </p14:sldIdLst>
        </p14:section>
        <p14:section name="02-Manjaro" id="{BEEFBF5D-285C-4AE3-AE5C-53A6A4FB05EE}">
          <p14:sldIdLst>
            <p14:sldId id="278"/>
            <p14:sldId id="285"/>
          </p14:sldIdLst>
        </p14:section>
        <p14:section name="03-Pop!_OS" id="{3329372A-1D73-48BD-9E86-B7C4B350E823}">
          <p14:sldIdLst>
            <p14:sldId id="279"/>
            <p14:sldId id="287"/>
          </p14:sldIdLst>
        </p14:section>
        <p14:section name="04-Garuda" id="{1E29A1C8-9C41-4B04-BCFF-BA96603F0FC8}">
          <p14:sldIdLst>
            <p14:sldId id="651"/>
            <p14:sldId id="297"/>
          </p14:sldIdLst>
        </p14:section>
        <p14:section name="05-KDE neon" id="{4E5CCBD7-3CAD-4215-8CEA-5C5F32C264ED}">
          <p14:sldIdLst>
            <p14:sldId id="650"/>
            <p14:sldId id="305"/>
          </p14:sldIdLst>
        </p14:section>
        <p14:section name="06-SparkyLinux" id="{F4EBF3C8-4F60-47B7-97AE-F9D1089A6208}">
          <p14:sldIdLst>
            <p14:sldId id="649"/>
            <p14:sldId id="321"/>
          </p14:sldIdLst>
        </p14:section>
        <p14:section name="07-Linuxfx" id="{F4101924-4B74-47CC-BA66-263C41F92672}">
          <p14:sldIdLst>
            <p14:sldId id="648"/>
            <p14:sldId id="323"/>
          </p14:sldIdLst>
        </p14:section>
        <p14:section name="08-Peppermint" id="{125D869D-04B7-4604-8A4B-83EE643E0609}">
          <p14:sldIdLst>
            <p14:sldId id="647"/>
            <p14:sldId id="332"/>
          </p14:sldIdLst>
        </p14:section>
        <p14:section name="09-Nitrux" id="{E17549A2-1B07-4FAF-AF0E-159A07059075}">
          <p14:sldIdLst>
            <p14:sldId id="645"/>
            <p14:sldId id="338"/>
          </p14:sldIdLst>
        </p14:section>
        <p14:section name="10-Mabox" id="{720BD74A-DCF6-42C4-8177-5B66B3D1222F}">
          <p14:sldIdLst>
            <p14:sldId id="644"/>
            <p14:sldId id="358"/>
          </p14:sldIdLst>
        </p14:section>
        <p14:section name="11-KaOS" id="{A56F8F41-0478-46FA-BE42-721C7BB7F2B9}">
          <p14:sldIdLst>
            <p14:sldId id="643"/>
            <p14:sldId id="364"/>
          </p14:sldIdLst>
        </p14:section>
        <p14:section name="12-SpiralLinux" id="{0DBC235F-8C71-42EA-B476-CC065202B248}">
          <p14:sldIdLst>
            <p14:sldId id="642"/>
            <p14:sldId id="383"/>
          </p14:sldIdLst>
        </p14:section>
        <p14:section name="13-Salix" id="{FBE9A13A-F22E-4D8E-A48C-40022CA87CB6}">
          <p14:sldIdLst>
            <p14:sldId id="641"/>
            <p14:sldId id="360"/>
          </p14:sldIdLst>
        </p14:section>
        <p14:section name="14-RebornOS" id="{C56962AF-AF06-450B-98E7-829F77569749}">
          <p14:sldIdLst>
            <p14:sldId id="640"/>
            <p14:sldId id="391"/>
          </p14:sldIdLst>
        </p14:section>
        <p14:section name="15-OpenMandriva" id="{2F4AE827-FED0-4B99-B965-9215FE54C61A}">
          <p14:sldIdLst>
            <p14:sldId id="638"/>
            <p14:sldId id="385"/>
          </p14:sldIdLst>
        </p14:section>
        <p14:section name="16-Nobara" id="{1BFECBE7-F6FC-4BE1-A0B1-2246EF7FAF74}">
          <p14:sldIdLst>
            <p14:sldId id="636"/>
            <p14:sldId id="410"/>
          </p14:sldIdLst>
        </p14:section>
        <p14:section name="17-siduction" id="{30654690-605E-4179-8DC8-BEE619B37E79}">
          <p14:sldIdLst>
            <p14:sldId id="634"/>
            <p14:sldId id="436"/>
          </p14:sldIdLst>
        </p14:section>
        <p14:section name="18-Voyager" id="{CF4C2118-2A70-49F3-80F5-61F739407911}">
          <p14:sldIdLst>
            <p14:sldId id="633"/>
            <p14:sldId id="413"/>
          </p14:sldIdLst>
        </p14:section>
        <p14:section name="19-Neptune" id="{7B2C3C97-3A92-4131-A77F-5E2603AE1DAF}">
          <p14:sldIdLst>
            <p14:sldId id="632"/>
            <p14:sldId id="428"/>
          </p14:sldIdLst>
        </p14:section>
        <p14:section name="20-NuTyX" id="{2EBBD260-75CE-4F11-9CFC-CB362DE4F61B}">
          <p14:sldIdLst>
            <p14:sldId id="631"/>
            <p14:sldId id="444"/>
          </p14:sldIdLst>
        </p14:section>
        <p14:section name="21-Endless" id="{4DC4AD32-4F1C-4503-A0C5-B0F12BBC787F}">
          <p14:sldIdLst>
            <p14:sldId id="630"/>
            <p14:sldId id="442"/>
          </p14:sldIdLst>
        </p14:section>
        <p14:section name="22-GeckoLinux" id="{5EC7A9BB-3D7B-4132-8E53-EB437A2EA573}">
          <p14:sldIdLst>
            <p14:sldId id="629"/>
            <p14:sldId id="419"/>
          </p14:sldIdLst>
        </p14:section>
        <p14:section name="23-ExTiX" id="{1533B75C-DE55-4E4E-A8AD-7D8AA1EE23E0}">
          <p14:sldIdLst>
            <p14:sldId id="628"/>
            <p14:sldId id="452"/>
          </p14:sldIdLst>
        </p14:section>
        <p14:section name="24-Feren" id="{F509B92C-3509-457B-8787-C4C92212F759}">
          <p14:sldIdLst>
            <p14:sldId id="627"/>
            <p14:sldId id="454"/>
          </p14:sldIdLst>
        </p14:section>
        <p14:section name="25-ROSA" id="{F053C350-8875-4C61-84A4-3FBF09FEE102}">
          <p14:sldIdLst>
            <p14:sldId id="626"/>
            <p14:sldId id="474"/>
          </p14:sldIdLst>
        </p14:section>
        <p14:section name="26-Void" id="{93F66BC0-7C82-4CC2-BC7E-1A01901CF43A}">
          <p14:sldIdLst>
            <p14:sldId id="625"/>
            <p14:sldId id="482"/>
          </p14:sldIdLst>
        </p14:section>
        <p14:section name="27-CachyOS" id="{DF716A05-E905-4F43-91A1-C39C6DBD0F3C}">
          <p14:sldIdLst>
            <p14:sldId id="624"/>
            <p14:sldId id="502"/>
          </p14:sldIdLst>
        </p14:section>
        <p14:section name="28-Legacy" id="{A30E5053-2F82-4DDB-8314-1A79BDC5B250}">
          <p14:sldIdLst>
            <p14:sldId id="623"/>
            <p14:sldId id="588"/>
          </p14:sldIdLst>
        </p14:section>
        <p14:section name="29-Zephix" id="{EDC3A251-F82F-4E21-A0BF-9C98BC736C27}">
          <p14:sldIdLst>
            <p14:sldId id="622"/>
            <p14:sldId id="504"/>
          </p14:sldIdLst>
        </p14:section>
        <p14:section name="30-Ultramarine" id="{FA4A9468-5B76-4611-B104-72436431F93D}">
          <p14:sldIdLst>
            <p14:sldId id="621"/>
            <p14:sldId id="508"/>
          </p14:sldIdLst>
        </p14:section>
        <p14:section name="31-RebecaBlackOS" id="{EC2FE74E-C846-47BA-B03A-BF801EFAB7A0}">
          <p14:sldIdLst>
            <p14:sldId id="620"/>
            <p14:sldId id="584"/>
          </p14:sldIdLst>
        </p14:section>
        <p14:section name="32-Ultimate Edition" id="{7CD26A16-18CC-473F-AC4A-58FED073EF26}">
          <p14:sldIdLst>
            <p14:sldId id="619"/>
            <p14:sldId id="582"/>
          </p14:sldIdLst>
        </p14:section>
        <p14:section name="33-BigLinux" id="{93E38B81-8B7F-4EED-8C27-0F9FA8AE9782}">
          <p14:sldIdLst>
            <p14:sldId id="616"/>
            <p14:sldId id="580"/>
          </p14:sldIdLst>
        </p14:section>
        <p14:section name="34-Venom" id="{78634605-CC27-4F59-AE67-8AA82B5D6271}">
          <p14:sldIdLst>
            <p14:sldId id="615"/>
            <p14:sldId id="578"/>
          </p14:sldIdLst>
        </p14:section>
        <p14:section name="35-Fatdog64" id="{552F49D6-3ED3-4222-9F7C-F9D89A54BFE6}">
          <p14:sldIdLst>
            <p14:sldId id="614"/>
            <p14:sldId id="576"/>
          </p14:sldIdLst>
        </p14:section>
        <p14:section name="36-risiOS" id="{EDA929AA-77D2-4D47-9649-978FB3CB1472}">
          <p14:sldIdLst>
            <p14:sldId id="612"/>
            <p14:sldId id="572"/>
          </p14:sldIdLst>
        </p14:section>
        <p14:section name="37-SysLinuxOS" id="{EB5BBE80-F161-4588-8C22-92A430490407}">
          <p14:sldIdLst>
            <p14:sldId id="610"/>
            <p14:sldId id="568"/>
          </p14:sldIdLst>
        </p14:section>
        <p14:section name="38-Slackel" id="{68999412-3D03-439F-B98F-D3B985042163}">
          <p14:sldIdLst>
            <p14:sldId id="608"/>
            <p14:sldId id="564"/>
          </p14:sldIdLst>
        </p14:section>
        <p14:section name="39-Star" id="{03B96F5F-2541-4914-A1F4-05C68164832E}">
          <p14:sldIdLst>
            <p14:sldId id="607"/>
            <p14:sldId id="562"/>
          </p14:sldIdLst>
        </p14:section>
        <p14:section name="40-Obarun" id="{5E519FD0-D2E5-41BE-9082-0E26D4125B33}">
          <p14:sldIdLst>
            <p14:sldId id="606"/>
            <p14:sldId id="560"/>
          </p14:sldIdLst>
        </p14:section>
        <p14:section name="41-SolydXK" id="{EDFD8733-4563-48B5-BB38-0F811A787B89}">
          <p14:sldIdLst>
            <p14:sldId id="605"/>
            <p14:sldId id="558"/>
          </p14:sldIdLst>
        </p14:section>
        <p14:section name="42-Pearl" id="{62526720-3938-490E-97EA-6E525B09E838}">
          <p14:sldIdLst>
            <p14:sldId id="604"/>
            <p14:sldId id="556"/>
          </p14:sldIdLst>
        </p14:section>
        <p14:section name="43-Exe" id="{C214C163-2C78-4169-8E1E-A48A53A7332B}">
          <p14:sldIdLst>
            <p14:sldId id="603"/>
            <p14:sldId id="554"/>
          </p14:sldIdLst>
        </p14:section>
        <p14:section name="44-Canaima" id="{DECCFEDE-9E71-4E5C-B69F-407AACDC9209}">
          <p14:sldIdLst>
            <p14:sldId id="602"/>
            <p14:sldId id="552"/>
          </p14:sldIdLst>
        </p14:section>
        <p14:section name="45-Refracta" id="{F67472DA-295F-4241-8EEF-5080A2922BF1}">
          <p14:sldIdLst>
            <p14:sldId id="601"/>
            <p14:sldId id="550"/>
          </p14:sldIdLst>
        </p14:section>
        <p14:section name="46-Diamond" id="{3832E148-6087-44A3-8FC0-A7C38132B91A}">
          <p14:sldIdLst>
            <p14:sldId id="599"/>
            <p14:sldId id="546"/>
          </p14:sldIdLst>
        </p14:section>
        <p14:section name="47-Swift" id="{D5E64492-2685-4CD3-B39A-8A6C4C7F23B8}">
          <p14:sldIdLst>
            <p14:sldId id="597"/>
            <p14:sldId id="542"/>
          </p14:sldIdLst>
        </p14:section>
        <p14:section name="48-HamoniKR" id="{CB74F75D-7B16-4D09-BFE5-05174170F137}">
          <p14:sldIdLst>
            <p14:sldId id="596"/>
            <p14:sldId id="540"/>
          </p14:sldIdLst>
        </p14:section>
        <p14:section name="49-PakOS" id="{81AB87DB-3F2C-470F-B245-40349F9AB615}">
          <p14:sldIdLst>
            <p14:sldId id="595"/>
            <p14:sldId id="538"/>
          </p14:sldIdLst>
        </p14:section>
        <p14:section name="50-Br OS" id="{1199773F-7A55-4A41-99EE-EEDC7426AC06}">
          <p14:sldIdLst>
            <p14:sldId id="592"/>
            <p14:sldId id="532"/>
          </p14:sldIdLst>
        </p14:section>
        <p14:section name="51-mAid" id="{C7CDE127-F97C-445A-83CA-B208EE8CAB70}">
          <p14:sldIdLst>
            <p14:sldId id="591"/>
            <p14:sldId id="530"/>
          </p14:sldIdLst>
        </p14:section>
        <p14:section name="52-blendOS" id="{E228CEEB-AB1D-4CCB-9087-C5D56450E986}">
          <p14:sldIdLst>
            <p14:sldId id="590"/>
            <p14:sldId id="528"/>
          </p14:sldIdLst>
        </p14:section>
        <p14:section name="Circular" id="{42E06C7A-CAEF-4F2B-95AB-64FF59AB4845}">
          <p14:sldIdLst>
            <p14:sldId id="589"/>
            <p14:sldId id="313"/>
          </p14:sldIdLst>
        </p14:section>
        <p14:section name="Square" id="{6EF5E86B-7B5D-494B-840F-DB89C52E7BD2}">
          <p14:sldIdLst>
            <p14:sldId id="525"/>
            <p14:sldId id="526"/>
          </p14:sldIdLst>
        </p14:section>
        <p14:section name="Triangle" id="{380386D1-EC41-447A-B120-5DFF733B2A50}">
          <p14:sldIdLst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2" pos="768" userDrawn="1">
          <p15:clr>
            <a:srgbClr val="A4A3A4"/>
          </p15:clr>
        </p15:guide>
        <p15:guide id="3" orient="horz" pos="5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A4D"/>
    <a:srgbClr val="FFF600"/>
    <a:srgbClr val="0DD314"/>
    <a:srgbClr val="E6EDDC"/>
    <a:srgbClr val="0F10E1"/>
    <a:srgbClr val="BA2000"/>
    <a:srgbClr val="97989A"/>
    <a:srgbClr val="166600"/>
    <a:srgbClr val="0DA500"/>
    <a:srgbClr val="516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5" autoAdjust="0"/>
    <p:restoredTop sz="94038" autoAdjust="0"/>
  </p:normalViewPr>
  <p:slideViewPr>
    <p:cSldViewPr snapToGrid="0">
      <p:cViewPr varScale="1">
        <p:scale>
          <a:sx n="165" d="100"/>
          <a:sy n="165" d="100"/>
        </p:scale>
        <p:origin x="2148" y="126"/>
      </p:cViewPr>
      <p:guideLst>
        <p:guide pos="768"/>
        <p:guide orient="horz" pos="541"/>
      </p:guideLst>
    </p:cSldViewPr>
  </p:slideViewPr>
  <p:outlineViewPr>
    <p:cViewPr>
      <p:scale>
        <a:sx n="33" d="100"/>
        <a:sy n="33" d="100"/>
      </p:scale>
      <p:origin x="0" y="-7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2724"/>
    </p:cViewPr>
  </p:sorterViewPr>
  <p:notesViewPr>
    <p:cSldViewPr snapToGrid="0" showGuides="1">
      <p:cViewPr varScale="1">
        <p:scale>
          <a:sx n="50" d="100"/>
          <a:sy n="50" d="100"/>
        </p:scale>
        <p:origin x="2886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B017418-506C-6D37-7004-6F220D7110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984A78-570D-CA79-0EE5-7CDF719592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A989-66DB-407D-BC28-B2E2CF6496E2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BD7E51-6B83-5BD6-0925-116D1AAFA3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97A55E-BF65-780E-1DE1-49C34D20CF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13D9-B83D-4805-A61C-AF194F7CB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40598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33C0-5CE6-43B5-824E-825800F4D89A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E4B7-236D-4111-B769-FD4E3E28B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3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91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3730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614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6004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544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14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6798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767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708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2190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807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1173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88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54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287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13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9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74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732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432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67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14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836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83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348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337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080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616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339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65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92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01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65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811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877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520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316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291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100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370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493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863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00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326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046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759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157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67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705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3563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256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277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551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32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1924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5353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2875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36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05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645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056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7504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2963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484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18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67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078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4731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0795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044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1932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6245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5816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5229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4001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86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592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483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2269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865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679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5662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4463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7743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912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3915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19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841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9805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506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501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0690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775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713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98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201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7827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018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046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5309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500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9478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3307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0101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3987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044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064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3080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51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399063"/>
            <a:ext cx="2072640" cy="848924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280725"/>
            <a:ext cx="1828800" cy="588715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3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34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" y="129822"/>
            <a:ext cx="525780" cy="206643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" y="129822"/>
            <a:ext cx="1546860" cy="206643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2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007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  <p15:guide id="2" pos="7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" y="607908"/>
            <a:ext cx="2103120" cy="1014306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" y="1631810"/>
            <a:ext cx="2103120" cy="53340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/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8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0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29823"/>
            <a:ext cx="2103120" cy="47131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8" y="597747"/>
            <a:ext cx="1031557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8" y="890693"/>
            <a:ext cx="1031557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" y="597747"/>
            <a:ext cx="1036638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" y="890693"/>
            <a:ext cx="1036638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5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8" y="351085"/>
            <a:ext cx="1234440" cy="1732844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7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8" y="351085"/>
            <a:ext cx="1234440" cy="1732844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0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" y="129823"/>
            <a:ext cx="2103120" cy="47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" y="649111"/>
            <a:ext cx="2103120" cy="154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" y="2260036"/>
            <a:ext cx="82296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43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DEAB7C-F69B-DCDA-582E-BB8FC3D4E5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850B63D-003E-A7DC-989E-91DC8B4EE3D6}"/>
              </a:ext>
            </a:extLst>
          </p:cNvPr>
          <p:cNvGrpSpPr/>
          <p:nvPr/>
        </p:nvGrpSpPr>
        <p:grpSpPr>
          <a:xfrm>
            <a:off x="2" y="0"/>
            <a:ext cx="2438399" cy="2438399"/>
            <a:chOff x="2" y="0"/>
            <a:chExt cx="2438399" cy="24383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105C857-63E3-B0C2-8C07-E80AE906C8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09" t="-7496" r="69081" b="1"/>
            <a:stretch/>
          </p:blipFill>
          <p:spPr bwMode="auto">
            <a:xfrm>
              <a:off x="349405" y="0"/>
              <a:ext cx="1739590" cy="1578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669933-FD7E-DF38-25AF-A53D612E65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70" r="-1296" b="-1740"/>
            <a:stretch/>
          </p:blipFill>
          <p:spPr bwMode="auto">
            <a:xfrm>
              <a:off x="2" y="1453356"/>
              <a:ext cx="2438399" cy="985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5233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BDA779-B854-CA65-3198-B51277E7E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16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2324BD-C150-C20C-E6CC-56D25422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618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6CA4396-ED46-8A8D-7AA6-E4101C7327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800" y="106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00A0DD7-0CDE-1924-0E70-52255733FAE5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2521096-B264-12FC-BCC3-068FA6663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13"/>
            <a:stretch/>
          </p:blipFill>
          <p:spPr>
            <a:xfrm>
              <a:off x="340800" y="0"/>
              <a:ext cx="1756800" cy="173723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2B545B1-AAD8-0769-4246-DAA55078D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4234" r="-4717" b="1449"/>
            <a:stretch/>
          </p:blipFill>
          <p:spPr>
            <a:xfrm>
              <a:off x="822560" y="1845469"/>
              <a:ext cx="1615840" cy="59293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99E873-B2F9-EC38-43F3-9C842375D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20963" b="25711"/>
            <a:stretch/>
          </p:blipFill>
          <p:spPr>
            <a:xfrm>
              <a:off x="0" y="1651043"/>
              <a:ext cx="739841" cy="718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1340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888619-E51C-1EF7-A22C-4FB66196B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516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2BEC9B-5084-618D-3E13-1C2C70C85F54}"/>
              </a:ext>
            </a:extLst>
          </p:cNvPr>
          <p:cNvSpPr txBox="1"/>
          <p:nvPr/>
        </p:nvSpPr>
        <p:spPr>
          <a:xfrm>
            <a:off x="-2578017" y="184853"/>
            <a:ext cx="23707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err="1">
                <a:latin typeface="InterVariable"/>
              </a:rPr>
              <a:t>blendOS</a:t>
            </a:r>
            <a:endParaRPr lang="zh-CN" altLang="en-US" sz="4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72E3F8-FE04-6780-4BF4-1577D4874A90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100CA17-EDE4-B1A0-D9F7-27B434AC0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80"/>
            <a:stretch/>
          </p:blipFill>
          <p:spPr>
            <a:xfrm>
              <a:off x="414600" y="0"/>
              <a:ext cx="1609200" cy="16668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3B3FFA3-EF93-649F-422D-FD27BD81E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08" t="18324" r="3708" b="20423"/>
            <a:stretch/>
          </p:blipFill>
          <p:spPr>
            <a:xfrm>
              <a:off x="0" y="1717676"/>
              <a:ext cx="2438400" cy="72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3418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BF467A-408B-3621-8F58-5EE29E36D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615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716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063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3F18E8-733F-A81E-0D8C-3B80627680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854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8677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BE4C48-8111-06E5-0626-4652C8B09F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47A8D44-B2FD-2723-0297-038E6018C238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8C9437D-F203-9FA4-7101-C8AEC8127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15"/>
            <a:stretch/>
          </p:blipFill>
          <p:spPr>
            <a:xfrm>
              <a:off x="271315" y="0"/>
              <a:ext cx="1895770" cy="181765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4C52CA4-A561-1925-310D-CA94F5E92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704" r="-1448" b="5188"/>
            <a:stretch/>
          </p:blipFill>
          <p:spPr>
            <a:xfrm>
              <a:off x="0" y="1744533"/>
              <a:ext cx="2438400" cy="693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268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44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73ECAF-2E47-0453-546B-D02B8ED7A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6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67511C-BF94-6432-B13D-BC8E9878B72B}"/>
              </a:ext>
            </a:extLst>
          </p:cNvPr>
          <p:cNvSpPr txBox="1"/>
          <p:nvPr/>
        </p:nvSpPr>
        <p:spPr>
          <a:xfrm>
            <a:off x="-2767823" y="150952"/>
            <a:ext cx="2527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/>
              <a:t>LinuxF</a:t>
            </a:r>
            <a:r>
              <a:rPr lang="en-US" altLang="zh-CN" sz="4000" b="1" dirty="0" err="1">
                <a:cs typeface="Courier New" panose="02070309020205020404" pitchFamily="49" charset="0"/>
              </a:rPr>
              <a:t>X</a:t>
            </a:r>
            <a:endParaRPr lang="zh-CN" altLang="en-US" sz="4000" b="1" dirty="0">
              <a:cs typeface="Courier New" panose="02070309020205020404" pitchFamily="49" charset="0"/>
            </a:endParaRPr>
          </a:p>
        </p:txBody>
      </p:sp>
      <p:sp>
        <p:nvSpPr>
          <p:cNvPr id="5" name="新月形 4">
            <a:extLst>
              <a:ext uri="{FF2B5EF4-FFF2-40B4-BE49-F238E27FC236}">
                <a16:creationId xmlns:a16="http://schemas.microsoft.com/office/drawing/2014/main" id="{ED7255DD-E624-F228-66CE-81F7F5FB8595}"/>
              </a:ext>
            </a:extLst>
          </p:cNvPr>
          <p:cNvSpPr/>
          <p:nvPr/>
        </p:nvSpPr>
        <p:spPr>
          <a:xfrm rot="8185571">
            <a:off x="-2285427" y="950444"/>
            <a:ext cx="619199" cy="537514"/>
          </a:xfrm>
          <a:prstGeom prst="moon">
            <a:avLst>
              <a:gd name="adj" fmla="val 20669"/>
            </a:avLst>
          </a:prstGeom>
          <a:solidFill>
            <a:srgbClr val="F90100"/>
          </a:solidFill>
          <a:ln>
            <a:noFill/>
          </a:ln>
          <a:effectLst/>
          <a:scene3d>
            <a:camera prst="isometricLeftDown">
              <a:rot lat="1298081" lon="20970165" rev="19907468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11E3073-9932-3E2C-400F-FF0B2C868A59}"/>
              </a:ext>
            </a:extLst>
          </p:cNvPr>
          <p:cNvGrpSpPr/>
          <p:nvPr/>
        </p:nvGrpSpPr>
        <p:grpSpPr>
          <a:xfrm>
            <a:off x="0" y="0"/>
            <a:ext cx="2438400" cy="2438401"/>
            <a:chOff x="0" y="0"/>
            <a:chExt cx="2438400" cy="243840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6C0F45D-913D-8952-40E9-19E82636F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83" y="0"/>
              <a:ext cx="1912434" cy="174987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54A778-21DD-6A69-A2A1-83D6114FF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84" t="17916" r="1506" b="17916"/>
            <a:stretch/>
          </p:blipFill>
          <p:spPr>
            <a:xfrm>
              <a:off x="0" y="1749877"/>
              <a:ext cx="2438400" cy="6885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1AD9510-AF18-E2D4-4AE1-7D5F5379F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2960"/>
            <a:stretch/>
          </p:blipFill>
          <p:spPr>
            <a:xfrm>
              <a:off x="1309081" y="1580167"/>
              <a:ext cx="810838" cy="610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77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D11F29-DED6-8B38-4110-BC9D6FBFD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36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B985BA0-3340-7855-14E4-B4C7284C4D42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9F45330-2FBB-F165-5949-C12112BE5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85" t="3038" r="86478" b="11963"/>
            <a:stretch/>
          </p:blipFill>
          <p:spPr bwMode="auto">
            <a:xfrm>
              <a:off x="0" y="0"/>
              <a:ext cx="2023800" cy="169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4F97D7C-05C3-C3F2-3FDD-011D70A876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9" r="-6369" b="-33387"/>
            <a:stretch/>
          </p:blipFill>
          <p:spPr bwMode="auto">
            <a:xfrm>
              <a:off x="105006" y="1874934"/>
              <a:ext cx="2333393" cy="56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701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0FEFB39-BB65-22A8-054D-23047E13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34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E276D1-1746-8070-3931-F05F99886C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F163754-0FB5-3D41-924C-4A1049E7D1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80A1A8-21E7-8FD8-8F81-F905CCBD4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102" r="-4645"/>
          <a:stretch/>
        </p:blipFill>
        <p:spPr>
          <a:xfrm>
            <a:off x="-1527717" y="588075"/>
            <a:ext cx="1390891" cy="6311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E9B23D-6118-02AD-8AC1-10D058BE5D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611" r="39177"/>
          <a:stretch/>
        </p:blipFill>
        <p:spPr>
          <a:xfrm>
            <a:off x="-1527718" y="1219199"/>
            <a:ext cx="1158801" cy="57281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356788E-B062-EE04-8467-C7F2FF7BECD2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9DBCD5D-DA6D-E88F-268E-0D5B3FD39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9667" b="-1"/>
            <a:stretch/>
          </p:blipFill>
          <p:spPr>
            <a:xfrm>
              <a:off x="499200" y="0"/>
              <a:ext cx="1440000" cy="157920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216586D-87CE-D080-0347-20A2FCE2D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22687" b="-11985"/>
            <a:stretch/>
          </p:blipFill>
          <p:spPr>
            <a:xfrm>
              <a:off x="0" y="1735200"/>
              <a:ext cx="800328" cy="7032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D2AA91C-0C83-7496-2AEA-AA9011106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" t="15049" r="46498" b="18500"/>
            <a:stretch/>
          </p:blipFill>
          <p:spPr>
            <a:xfrm>
              <a:off x="1736948" y="1797637"/>
              <a:ext cx="701451" cy="44964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55AD23C-2B9D-A274-D207-46A783DFA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" r="-24929"/>
            <a:stretch/>
          </p:blipFill>
          <p:spPr>
            <a:xfrm>
              <a:off x="738893" y="1797637"/>
              <a:ext cx="1157691" cy="458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37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57835F-A2F4-37B1-5D67-367BEC8A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3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CC5F14B-203A-600B-EC4D-F5610D0E8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54633" y="828907"/>
            <a:ext cx="1609493" cy="1609493"/>
          </a:xfrm>
          <a:prstGeom prst="ellipse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B619AE-988E-F2BB-DBF2-7DCF3377D30D}"/>
              </a:ext>
            </a:extLst>
          </p:cNvPr>
          <p:cNvSpPr txBox="1"/>
          <p:nvPr/>
        </p:nvSpPr>
        <p:spPr>
          <a:xfrm>
            <a:off x="-2748694" y="228196"/>
            <a:ext cx="243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 err="1">
                <a:solidFill>
                  <a:srgbClr val="32B557"/>
                </a:solidFill>
                <a:effectLst/>
                <a:latin typeface="Open Sans" panose="020B0606030504020204" pitchFamily="34" charset="0"/>
              </a:rPr>
              <a:t>Mabox</a:t>
            </a:r>
            <a:endParaRPr lang="en-US" altLang="zh-CN" sz="2800" b="0" i="0" dirty="0">
              <a:solidFill>
                <a:srgbClr val="32B557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EE115E-2AE1-D33B-0768-1885F360D035}"/>
              </a:ext>
            </a:extLst>
          </p:cNvPr>
          <p:cNvSpPr txBox="1"/>
          <p:nvPr/>
        </p:nvSpPr>
        <p:spPr>
          <a:xfrm>
            <a:off x="-1428828" y="1949619"/>
            <a:ext cx="1609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0" dirty="0">
                <a:solidFill>
                  <a:srgbClr val="32B557"/>
                </a:solidFill>
                <a:effectLst/>
                <a:latin typeface="Open Sans" panose="020B0606030504020204" pitchFamily="34" charset="0"/>
              </a:rPr>
              <a:t>Linux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9E78DD3-E631-64FB-35C8-2D9AB2D05B1E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FF0002C-8A7B-36AC-3F34-80DD9A48F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668" t="15271" r="-1" b="2382"/>
            <a:stretch/>
          </p:blipFill>
          <p:spPr>
            <a:xfrm>
              <a:off x="0" y="1732841"/>
              <a:ext cx="879680" cy="70555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C47ED19-06AF-E78C-CED2-C48B461AD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3627"/>
            <a:stretch/>
          </p:blipFill>
          <p:spPr>
            <a:xfrm>
              <a:off x="414458" y="0"/>
              <a:ext cx="1609483" cy="166787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29CDCC0-FCEF-8019-CE26-F97E4715E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205" t="5909" r="15025" b="35119"/>
            <a:stretch/>
          </p:blipFill>
          <p:spPr>
            <a:xfrm>
              <a:off x="932053" y="1757294"/>
              <a:ext cx="1506347" cy="44221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4CADBF1-0C3F-4E4B-4AF5-99098BE7A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9319" t="21301" r="31415" b="30321"/>
            <a:stretch/>
          </p:blipFill>
          <p:spPr>
            <a:xfrm>
              <a:off x="1567543" y="2199503"/>
              <a:ext cx="631960" cy="238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77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689FEB-C5F7-A8CC-028A-C93C4E0C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9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E56A0-7635-A6A9-A0B2-CD403A46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8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2F46B18-2A95-9693-D1CA-19A3EDEE2005}"/>
              </a:ext>
            </a:extLst>
          </p:cNvPr>
          <p:cNvGrpSpPr/>
          <p:nvPr/>
        </p:nvGrpSpPr>
        <p:grpSpPr>
          <a:xfrm>
            <a:off x="0" y="0"/>
            <a:ext cx="2438400" cy="2438398"/>
            <a:chOff x="0" y="0"/>
            <a:chExt cx="2438400" cy="243839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2EC5C52-3488-835B-30BA-F56B38959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29" b="-1"/>
            <a:stretch/>
          </p:blipFill>
          <p:spPr>
            <a:xfrm>
              <a:off x="416981" y="0"/>
              <a:ext cx="1609200" cy="16660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7B27E48-ABC1-BBB8-3B62-62A725A320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304" t="3264" r="-1" b="8019"/>
            <a:stretch/>
          </p:blipFill>
          <p:spPr>
            <a:xfrm>
              <a:off x="0" y="1652567"/>
              <a:ext cx="888466" cy="78583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DE03895-5EFA-276C-73CA-EC09F9111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612" t="3442" r="9552" b="21106"/>
            <a:stretch/>
          </p:blipFill>
          <p:spPr>
            <a:xfrm>
              <a:off x="836340" y="1546011"/>
              <a:ext cx="1602060" cy="892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06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B93F48-6A92-5955-B4ED-8B5558AAD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0919955-0C40-52D9-BBD1-356BC6BBB7C2}"/>
              </a:ext>
            </a:extLst>
          </p:cNvPr>
          <p:cNvSpPr txBox="1"/>
          <p:nvPr/>
        </p:nvSpPr>
        <p:spPr>
          <a:xfrm>
            <a:off x="-2980768" y="1573066"/>
            <a:ext cx="243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i="0" dirty="0" err="1">
                <a:solidFill>
                  <a:srgbClr val="383838"/>
                </a:solidFill>
                <a:effectLst/>
                <a:latin typeface="Ubuntu" panose="020B0504030602030204" pitchFamily="34" charset="0"/>
              </a:rPr>
              <a:t>SpiralLinux</a:t>
            </a:r>
            <a:endParaRPr lang="en-US" altLang="zh-CN" sz="3200" b="1" i="0" dirty="0">
              <a:solidFill>
                <a:srgbClr val="383838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D2BBDF0-ACB9-83E9-650B-EC833635F30D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6C2AAEE-F141-8BB0-852D-66163AA83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37"/>
            <a:stretch/>
          </p:blipFill>
          <p:spPr>
            <a:xfrm>
              <a:off x="427200" y="0"/>
              <a:ext cx="1584000" cy="168565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2B510E0-0096-3865-96F6-B0BA5BB4A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13" t="18320" r="4686" b="7346"/>
            <a:stretch/>
          </p:blipFill>
          <p:spPr>
            <a:xfrm>
              <a:off x="0" y="1799422"/>
              <a:ext cx="2438400" cy="638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483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188F8C-C446-1EAF-6B41-B4D12374D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6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ED1154-D82B-DB71-5CCE-2F493175C8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3F9463-8CBD-0A7E-8C0C-238F24700E63}"/>
              </a:ext>
            </a:extLst>
          </p:cNvPr>
          <p:cNvSpPr txBox="1"/>
          <p:nvPr/>
        </p:nvSpPr>
        <p:spPr>
          <a:xfrm>
            <a:off x="-2745897" y="-86659"/>
            <a:ext cx="2438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i="0" dirty="0">
                <a:effectLst/>
                <a:latin typeface="Arial" panose="020B0604020202020204" pitchFamily="34" charset="0"/>
              </a:rPr>
              <a:t>Salix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0D6495-0301-8C66-F24A-9A7011699DA1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B9A2747-D759-2839-8A45-CF9505245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9767" b="-2"/>
            <a:stretch/>
          </p:blipFill>
          <p:spPr>
            <a:xfrm>
              <a:off x="499200" y="0"/>
              <a:ext cx="1440000" cy="158064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99AC83F-9BDF-E585-73E1-F656D8AF1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39312" t="1" r="-1" b="-36440"/>
            <a:stretch/>
          </p:blipFill>
          <p:spPr>
            <a:xfrm>
              <a:off x="0" y="1812067"/>
              <a:ext cx="703906" cy="6263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CCC2D16-33CD-8E9D-CF31-6D21F4C0E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840" t="22211" r="15519" b="22523"/>
            <a:stretch/>
          </p:blipFill>
          <p:spPr>
            <a:xfrm>
              <a:off x="837790" y="1727530"/>
              <a:ext cx="1600609" cy="710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32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1C0715-9DAC-A174-5F3B-45F63AC84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4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4C68953-60F5-6E8A-77A7-369FCA49B6A0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C424EE6-2DAF-8198-6472-8B36BBAA3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418"/>
            <a:stretch/>
          </p:blipFill>
          <p:spPr>
            <a:xfrm>
              <a:off x="363808" y="0"/>
              <a:ext cx="1710784" cy="171792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30DC380-127C-4986-2D26-943EE875D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3801" t="-1" r="1" b="-4680"/>
            <a:stretch/>
          </p:blipFill>
          <p:spPr>
            <a:xfrm>
              <a:off x="0" y="1689294"/>
              <a:ext cx="762094" cy="74910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BAF5B60-84D8-F9DB-D78C-DFF6E9A05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180" t="-1" r="3192" b="-20660"/>
            <a:stretch/>
          </p:blipFill>
          <p:spPr>
            <a:xfrm>
              <a:off x="762460" y="1921043"/>
              <a:ext cx="1675940" cy="517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597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25C032-1568-CF86-3B8E-0084B5F18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13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3A32A2-2599-4A0F-7C34-2899119FA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90"/>
          <a:stretch/>
        </p:blipFill>
        <p:spPr>
          <a:xfrm>
            <a:off x="-2872294" y="-1110192"/>
            <a:ext cx="1712987" cy="153329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CDE2531-CD57-2A91-3750-7A3775A0793F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845815-E04E-9995-6994-DFF0EA6A7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-73497"/>
            <a:stretch/>
          </p:blipFill>
          <p:spPr>
            <a:xfrm>
              <a:off x="0" y="1846122"/>
              <a:ext cx="2438400" cy="59227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B5D464A-71E8-1F0C-826D-450ECB5E4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599"/>
            <a:stretch/>
          </p:blipFill>
          <p:spPr>
            <a:xfrm>
              <a:off x="414600" y="0"/>
              <a:ext cx="1609200" cy="1667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80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B10B0C-2C80-D017-1AE8-EF41086D8B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1F81E2C-263B-3147-BB67-3B0B7F3E3D83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BD9B08-09AC-B387-A373-881B4312E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36" b="1"/>
            <a:stretch/>
          </p:blipFill>
          <p:spPr>
            <a:xfrm>
              <a:off x="416981" y="0"/>
              <a:ext cx="1609200" cy="1666103"/>
            </a:xfrm>
            <a:prstGeom prst="rect">
              <a:avLst/>
            </a:prstGeom>
          </p:spPr>
        </p:pic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CB585DE2-46CA-EAD8-2B35-D6829B56D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8384" t="11198" r="18311" b="28529"/>
            <a:stretch/>
          </p:blipFill>
          <p:spPr>
            <a:xfrm>
              <a:off x="0" y="1655549"/>
              <a:ext cx="782097" cy="78285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56B3CD4-DFF7-9704-504A-55AFF1B9B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 l="-1923" t="8031" r="-1952"/>
            <a:stretch/>
          </p:blipFill>
          <p:spPr>
            <a:xfrm>
              <a:off x="749050" y="1858043"/>
              <a:ext cx="1689349" cy="462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45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975E67-DB26-1629-9CF6-6384DEC26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37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053C883-4F1B-64A1-DE52-A983067EF251}"/>
              </a:ext>
            </a:extLst>
          </p:cNvPr>
          <p:cNvGrpSpPr/>
          <p:nvPr/>
        </p:nvGrpSpPr>
        <p:grpSpPr>
          <a:xfrm>
            <a:off x="0" y="1"/>
            <a:ext cx="2438400" cy="2438399"/>
            <a:chOff x="0" y="1"/>
            <a:chExt cx="2438400" cy="24383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542EC68-3050-40DA-671C-C7B51ACB7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872" t="12279" r="79647" b="-757"/>
            <a:stretch/>
          </p:blipFill>
          <p:spPr>
            <a:xfrm>
              <a:off x="0" y="1"/>
              <a:ext cx="1862229" cy="157526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0C500ED-3C1E-1AF8-1068-1CF08B80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179" t="-1" r="-1220" b="-31438"/>
            <a:stretch/>
          </p:blipFill>
          <p:spPr>
            <a:xfrm>
              <a:off x="0" y="1713519"/>
              <a:ext cx="2438400" cy="724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429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2626FC-15DC-6C81-3732-C62F67233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01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C587383F-6E7F-EC08-6012-F5BE05CDD611}"/>
              </a:ext>
            </a:extLst>
          </p:cNvPr>
          <p:cNvGrpSpPr/>
          <p:nvPr/>
        </p:nvGrpSpPr>
        <p:grpSpPr>
          <a:xfrm>
            <a:off x="0" y="1"/>
            <a:ext cx="2438400" cy="2438399"/>
            <a:chOff x="0" y="1"/>
            <a:chExt cx="2438400" cy="243839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D301557-A4D9-A66C-1710-31C63B974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" t="1" r="-17979" b="-759"/>
            <a:stretch/>
          </p:blipFill>
          <p:spPr>
            <a:xfrm>
              <a:off x="419100" y="1"/>
              <a:ext cx="2019300" cy="172593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EDA0F9-4753-C063-3F2F-6D01A5DD4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78" t="12751" r="17745" b="4243"/>
            <a:stretch/>
          </p:blipFill>
          <p:spPr>
            <a:xfrm>
              <a:off x="0" y="1799197"/>
              <a:ext cx="2229670" cy="639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823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C8F8D0-8453-04B1-72C2-78456076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63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C22C810-1691-23FB-8023-6A22B1B3A8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57DAE81-055C-BD09-F775-766FCF954975}"/>
              </a:ext>
            </a:extLst>
          </p:cNvPr>
          <p:cNvGrpSpPr/>
          <p:nvPr/>
        </p:nvGrpSpPr>
        <p:grpSpPr>
          <a:xfrm>
            <a:off x="-2105646" y="-873243"/>
            <a:ext cx="1564112" cy="1424221"/>
            <a:chOff x="-1161022" y="159252"/>
            <a:chExt cx="1564112" cy="1424221"/>
          </a:xfrm>
          <a:effectLst>
            <a:outerShdw blurRad="88900" sx="102000" sy="102000" algn="ctr" rotWithShape="0">
              <a:prstClr val="black"/>
            </a:outerShdw>
          </a:effectLst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5821D5-68F2-395A-2082-DC43EADB870F}"/>
                </a:ext>
              </a:extLst>
            </p:cNvPr>
            <p:cNvSpPr/>
            <p:nvPr/>
          </p:nvSpPr>
          <p:spPr>
            <a:xfrm>
              <a:off x="-268222" y="181985"/>
              <a:ext cx="657220" cy="1031531"/>
            </a:xfrm>
            <a:prstGeom prst="rect">
              <a:avLst/>
            </a:prstGeom>
            <a:solidFill>
              <a:srgbClr val="F75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4FEE72E-D7B9-8698-F59E-E594731F4C46}"/>
                </a:ext>
              </a:extLst>
            </p:cNvPr>
            <p:cNvSpPr/>
            <p:nvPr/>
          </p:nvSpPr>
          <p:spPr>
            <a:xfrm>
              <a:off x="-1161022" y="159252"/>
              <a:ext cx="731701" cy="1424221"/>
            </a:xfrm>
            <a:prstGeom prst="rect">
              <a:avLst/>
            </a:prstGeom>
            <a:solidFill>
              <a:srgbClr val="F75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0E1A899-0F9D-3661-918A-AFF28DA30E8F}"/>
                </a:ext>
              </a:extLst>
            </p:cNvPr>
            <p:cNvSpPr/>
            <p:nvPr/>
          </p:nvSpPr>
          <p:spPr>
            <a:xfrm>
              <a:off x="-328611" y="1282390"/>
              <a:ext cx="731701" cy="301083"/>
            </a:xfrm>
            <a:prstGeom prst="rect">
              <a:avLst/>
            </a:prstGeom>
            <a:solidFill>
              <a:srgbClr val="F75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310F21E-B095-2F5D-B053-1379B3C4FB8A}"/>
              </a:ext>
            </a:extLst>
          </p:cNvPr>
          <p:cNvSpPr txBox="1"/>
          <p:nvPr/>
        </p:nvSpPr>
        <p:spPr>
          <a:xfrm>
            <a:off x="-3384550" y="1080189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VOYAGER</a:t>
            </a:r>
            <a:endParaRPr lang="zh-CN" altLang="en-US" sz="32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12EC6F-57D5-A719-8B78-F437E16970E3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4D08CBD-858F-7DB8-7AA0-C1BD4D717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7339" b="1"/>
            <a:stretch/>
          </p:blipFill>
          <p:spPr>
            <a:xfrm>
              <a:off x="402581" y="0"/>
              <a:ext cx="1638000" cy="160769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12A089E-7553-62B3-AE79-148B94218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2" t="13809" r="1367" b="3363"/>
            <a:stretch/>
          </p:blipFill>
          <p:spPr>
            <a:xfrm>
              <a:off x="0" y="1726406"/>
              <a:ext cx="2438400" cy="711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184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A78D5D-A615-E155-AE8F-DF8D6A9E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57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C377A89-F194-A224-A1F3-A4460CD58D8F}"/>
              </a:ext>
            </a:extLst>
          </p:cNvPr>
          <p:cNvGrpSpPr/>
          <p:nvPr/>
        </p:nvGrpSpPr>
        <p:grpSpPr>
          <a:xfrm>
            <a:off x="0" y="-1"/>
            <a:ext cx="2438400" cy="2438401"/>
            <a:chOff x="0" y="-1"/>
            <a:chExt cx="2438400" cy="243840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FFE4E35-BD11-DC96-7DE0-0171E672A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1" r="-4269" b="-1563"/>
            <a:stretch/>
          </p:blipFill>
          <p:spPr>
            <a:xfrm>
              <a:off x="0" y="1680071"/>
              <a:ext cx="2438400" cy="75832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B739B7-0752-29FF-2E1C-B67A1BB0B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3582"/>
            <a:stretch/>
          </p:blipFill>
          <p:spPr>
            <a:xfrm>
              <a:off x="414600" y="-1"/>
              <a:ext cx="1609200" cy="1665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610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14A7BF-8A3C-2531-EFA4-2D37ADDB1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53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25D3F7-FFBB-8ADE-DEE7-F3578008143D}"/>
              </a:ext>
            </a:extLst>
          </p:cNvPr>
          <p:cNvSpPr txBox="1"/>
          <p:nvPr/>
        </p:nvSpPr>
        <p:spPr>
          <a:xfrm>
            <a:off x="-1794178" y="178757"/>
            <a:ext cx="158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0" dirty="0" err="1">
                <a:solidFill>
                  <a:srgbClr val="444444"/>
                </a:solidFill>
                <a:effectLst/>
                <a:latin typeface="Segoe UI" panose="020B0502040204020203" pitchFamily="34" charset="0"/>
                <a:ea typeface="Microsoft YaHei" panose="020B0503020204020204" pitchFamily="34" charset="-122"/>
                <a:cs typeface="Segoe UI" panose="020B0502040204020203" pitchFamily="34" charset="0"/>
              </a:rPr>
              <a:t>NuTyX</a:t>
            </a:r>
            <a:endParaRPr lang="zh-CN" alt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25B7FC4-88AC-BDC6-F0B4-6A5BCCE5F0A0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EB51F4E-AC78-E685-5810-F598E1801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6436" t="-10702" r="-1" b="-5166"/>
            <a:stretch/>
          </p:blipFill>
          <p:spPr>
            <a:xfrm>
              <a:off x="0" y="1686714"/>
              <a:ext cx="751367" cy="75168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3A7639C-21E0-4FC5-DA5A-B9CC4A6FA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03" t="18046" r="1623" b="5878"/>
            <a:stretch/>
          </p:blipFill>
          <p:spPr>
            <a:xfrm>
              <a:off x="900752" y="1784445"/>
              <a:ext cx="1537648" cy="65395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3773C0B-B2C9-36CC-CA78-FEA7A2256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183"/>
            <a:stretch/>
          </p:blipFill>
          <p:spPr>
            <a:xfrm>
              <a:off x="411188" y="0"/>
              <a:ext cx="1609200" cy="1609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22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2E4BB1-CF9B-9F10-C05F-676755133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6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90A5C0-01D9-05EE-E1D9-8B49566CA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04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F61A701-DE61-22E3-3F7E-F756EFB7C55E}"/>
              </a:ext>
            </a:extLst>
          </p:cNvPr>
          <p:cNvSpPr txBox="1"/>
          <p:nvPr/>
        </p:nvSpPr>
        <p:spPr>
          <a:xfrm>
            <a:off x="-2137611" y="154905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5C5C5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 N D L E S </a:t>
            </a:r>
            <a:r>
              <a:rPr lang="en-US" altLang="zh-CN" sz="2000" dirty="0" err="1">
                <a:solidFill>
                  <a:srgbClr val="5C5C5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endParaRPr lang="zh-CN" altLang="en-US" sz="2000" dirty="0">
              <a:solidFill>
                <a:srgbClr val="5C5C5C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F90AFD-F71C-6423-BB2C-162D81547542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3E05CE-8C7B-33EF-D11C-046FF313D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51" r="21799"/>
            <a:stretch/>
          </p:blipFill>
          <p:spPr>
            <a:xfrm>
              <a:off x="414600" y="57600"/>
              <a:ext cx="1609200" cy="1609200"/>
            </a:xfrm>
            <a:prstGeom prst="ellipse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19A83C-BA0A-ECB2-8572-C53D23089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0957" t="-272799" b="-10828"/>
            <a:stretch/>
          </p:blipFill>
          <p:spPr>
            <a:xfrm>
              <a:off x="0" y="0"/>
              <a:ext cx="768825" cy="24384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4F8E083-2930-6033-B92D-98AE1FDE2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71" t="10769" r="5714" b="-16935"/>
            <a:stretch/>
          </p:blipFill>
          <p:spPr>
            <a:xfrm>
              <a:off x="768824" y="1868824"/>
              <a:ext cx="1669575" cy="569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326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EFFC1D-8788-3D54-B64C-1D5A40A88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62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31A9D4-E771-CFDC-DD8E-12184681CCB4}"/>
              </a:ext>
            </a:extLst>
          </p:cNvPr>
          <p:cNvSpPr txBox="1"/>
          <p:nvPr/>
        </p:nvSpPr>
        <p:spPr>
          <a:xfrm>
            <a:off x="-2721934" y="0"/>
            <a:ext cx="2438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 err="1">
                <a:gradFill>
                  <a:gsLst>
                    <a:gs pos="0">
                      <a:srgbClr val="375013"/>
                    </a:gs>
                    <a:gs pos="34000">
                      <a:srgbClr val="5C7F2E"/>
                    </a:gs>
                    <a:gs pos="70000">
                      <a:srgbClr val="7EA052"/>
                    </a:gs>
                    <a:gs pos="100000">
                      <a:srgbClr val="74964B"/>
                    </a:gs>
                  </a:gsLst>
                  <a:lin ang="0" scaled="0"/>
                </a:gradFill>
                <a:effectLst/>
                <a:latin typeface="Open Sans" panose="020B0606030504020204" pitchFamily="34" charset="0"/>
              </a:rPr>
              <a:t>GeckoLinux</a:t>
            </a:r>
            <a:endParaRPr lang="en-US" altLang="zh-CN" sz="2800" b="1" i="0" dirty="0">
              <a:gradFill>
                <a:gsLst>
                  <a:gs pos="0">
                    <a:srgbClr val="375013"/>
                  </a:gs>
                  <a:gs pos="34000">
                    <a:srgbClr val="5C7F2E"/>
                  </a:gs>
                  <a:gs pos="70000">
                    <a:srgbClr val="7EA052"/>
                  </a:gs>
                  <a:gs pos="100000">
                    <a:srgbClr val="74964B"/>
                  </a:gs>
                </a:gsLst>
                <a:lin ang="0" scaled="0"/>
              </a:gradFill>
              <a:effectLst/>
              <a:latin typeface="Open Sans" panose="020B0606030504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5619C03-3968-31F2-B26B-44882074DDF7}"/>
              </a:ext>
            </a:extLst>
          </p:cNvPr>
          <p:cNvGrpSpPr/>
          <p:nvPr/>
        </p:nvGrpSpPr>
        <p:grpSpPr>
          <a:xfrm>
            <a:off x="0" y="0"/>
            <a:ext cx="2438400" cy="2438399"/>
            <a:chOff x="0" y="0"/>
            <a:chExt cx="2438400" cy="243839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94B3D-E74A-9755-BDC6-48E1978F2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580"/>
            <a:stretch/>
          </p:blipFill>
          <p:spPr>
            <a:xfrm>
              <a:off x="414600" y="0"/>
              <a:ext cx="1609200" cy="1666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F299357-E7E2-3B6E-2813-75D030C3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1" t="6394" r="-391" b="-28578"/>
            <a:stretch/>
          </p:blipFill>
          <p:spPr>
            <a:xfrm>
              <a:off x="0" y="1797844"/>
              <a:ext cx="2438400" cy="64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022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7ED461-83A2-D2FC-EF03-E24F6ABAC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9B89F5-0C18-48B8-6374-EA86C8C8647A}"/>
              </a:ext>
            </a:extLst>
          </p:cNvPr>
          <p:cNvSpPr txBox="1"/>
          <p:nvPr/>
        </p:nvSpPr>
        <p:spPr>
          <a:xfrm>
            <a:off x="-3224476" y="74000"/>
            <a:ext cx="3030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solidFill>
                  <a:srgbClr val="191919"/>
                </a:solidFill>
                <a:latin typeface="Raleway" panose="020B0403030101060003" pitchFamily="34" charset="0"/>
              </a:rPr>
              <a:t>ExTiX</a:t>
            </a:r>
            <a:r>
              <a:rPr lang="en-US" altLang="zh-CN" sz="3600" dirty="0">
                <a:solidFill>
                  <a:srgbClr val="191919"/>
                </a:solidFill>
                <a:latin typeface="Raleway" panose="020B0403030101060003" pitchFamily="34" charset="0"/>
              </a:rPr>
              <a:t> Linux</a:t>
            </a:r>
            <a:endParaRPr lang="zh-CN" altLang="en-US" sz="36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425987-F7EC-C706-5348-D1030E3B3F21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55F01FE-866F-E249-0CFF-1BFA49715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9554"/>
            <a:stretch/>
          </p:blipFill>
          <p:spPr>
            <a:xfrm>
              <a:off x="499481" y="0"/>
              <a:ext cx="1439437" cy="139862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83F4A4A-3926-9601-8808-7007576F6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34" t="20274" r="9190" b="12841"/>
            <a:stretch/>
          </p:blipFill>
          <p:spPr>
            <a:xfrm>
              <a:off x="0" y="1794131"/>
              <a:ext cx="2438400" cy="644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311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EB3F40-440B-9090-7DD1-22227B255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2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2AE6DC7-82BA-0917-01AF-B296BC8A6903}"/>
              </a:ext>
            </a:extLst>
          </p:cNvPr>
          <p:cNvGrpSpPr/>
          <p:nvPr/>
        </p:nvGrpSpPr>
        <p:grpSpPr>
          <a:xfrm>
            <a:off x="-1" y="0"/>
            <a:ext cx="2438400" cy="2438400"/>
            <a:chOff x="-1" y="0"/>
            <a:chExt cx="2438400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2D15D41-3E2A-0290-50C6-66610F0EF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941" t="3197" r="-10153" b="-15567"/>
            <a:stretch/>
          </p:blipFill>
          <p:spPr>
            <a:xfrm>
              <a:off x="289450" y="1723545"/>
              <a:ext cx="2148949" cy="71485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EB27ACA-FE0C-630B-88BB-DFEC08DC0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58" t="8008" r="73349" b="11056"/>
            <a:stretch/>
          </p:blipFill>
          <p:spPr>
            <a:xfrm>
              <a:off x="-1" y="0"/>
              <a:ext cx="2229135" cy="1657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563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3AEA16-4BF8-15D9-C98F-097F2A5AF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78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039803F-951E-206E-2995-36A4AB70F435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C7B95A6-C071-594A-6C87-8CFFCE9EF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658" r="-6954" b="-20700"/>
            <a:stretch/>
          </p:blipFill>
          <p:spPr>
            <a:xfrm>
              <a:off x="828674" y="1688870"/>
              <a:ext cx="1609725" cy="749530"/>
            </a:xfrm>
            <a:prstGeom prst="rect">
              <a:avLst/>
            </a:prstGeom>
          </p:spPr>
        </p:pic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E42C046F-61DC-75F4-E3F3-11167C323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662" t="7314" r="50393" b="8408"/>
            <a:stretch/>
          </p:blipFill>
          <p:spPr>
            <a:xfrm>
              <a:off x="412219" y="0"/>
              <a:ext cx="1609200" cy="169593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7622860-81B2-45FC-BE32-DFEB60205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457" t="-1" r="68351" b="-13415"/>
            <a:stretch/>
          </p:blipFill>
          <p:spPr>
            <a:xfrm>
              <a:off x="0" y="1734108"/>
              <a:ext cx="814650" cy="704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90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FF0B5E-559B-1909-F4AD-EEB244B3C2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1F2F9D3-303F-6CD0-9577-83F0AD89738C}"/>
              </a:ext>
            </a:extLst>
          </p:cNvPr>
          <p:cNvGrpSpPr/>
          <p:nvPr/>
        </p:nvGrpSpPr>
        <p:grpSpPr>
          <a:xfrm>
            <a:off x="0" y="1"/>
            <a:ext cx="2438400" cy="2438399"/>
            <a:chOff x="0" y="1"/>
            <a:chExt cx="2438400" cy="243839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6F027A7-D038-808D-A5D0-925F84517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4187" t="1" b="-15148"/>
            <a:stretch/>
          </p:blipFill>
          <p:spPr>
            <a:xfrm>
              <a:off x="0" y="1742106"/>
              <a:ext cx="750959" cy="69629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07A9D91-D94C-3968-17B7-ECC50FE98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936" b="8201"/>
            <a:stretch/>
          </p:blipFill>
          <p:spPr>
            <a:xfrm>
              <a:off x="243991" y="1"/>
              <a:ext cx="1955180" cy="167878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66B26B7-EA9A-90AD-A17A-61B2DA355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9525" r="-7432" b="21305"/>
            <a:stretch/>
          </p:blipFill>
          <p:spPr>
            <a:xfrm>
              <a:off x="875025" y="1722868"/>
              <a:ext cx="1563375" cy="715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8881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F96070-E85C-67A0-734A-656202670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8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93286F1-7333-F7AF-46B0-F99088474337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E403834-4A80-95B5-0C9E-8AACD58B5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80"/>
            <a:stretch/>
          </p:blipFill>
          <p:spPr>
            <a:xfrm>
              <a:off x="242914" y="0"/>
              <a:ext cx="1952569" cy="16668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DBECD48-E8AC-C814-B035-467A57195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313" t="-1" r="-1313" b="-55998"/>
            <a:stretch/>
          </p:blipFill>
          <p:spPr>
            <a:xfrm>
              <a:off x="0" y="1820152"/>
              <a:ext cx="2438400" cy="618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595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3FD3CB-21D2-AD79-0D23-298B98956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7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9F1496-B3F4-CC55-250D-26E49C956031}"/>
              </a:ext>
            </a:extLst>
          </p:cNvPr>
          <p:cNvSpPr txBox="1"/>
          <p:nvPr/>
        </p:nvSpPr>
        <p:spPr>
          <a:xfrm>
            <a:off x="-2719388" y="104891"/>
            <a:ext cx="22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latin typeface="InterVariable"/>
              </a:rPr>
              <a:t>CachyOS</a:t>
            </a:r>
            <a:endParaRPr lang="zh-CN" altLang="en-US" sz="36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D9B7B70-EE8B-2C16-8FC9-55AF187A2B1E}"/>
              </a:ext>
            </a:extLst>
          </p:cNvPr>
          <p:cNvGrpSpPr/>
          <p:nvPr/>
        </p:nvGrpSpPr>
        <p:grpSpPr>
          <a:xfrm>
            <a:off x="1" y="0"/>
            <a:ext cx="2438400" cy="2438400"/>
            <a:chOff x="1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59F1BDD-0260-9EC8-C2A4-B42E492CD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4291"/>
            <a:stretch/>
          </p:blipFill>
          <p:spPr>
            <a:xfrm>
              <a:off x="409575" y="0"/>
              <a:ext cx="1619250" cy="168872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D60B32-01F4-366A-B353-C4EAB93EC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853" t="19838" r="-4426" b="13167"/>
            <a:stretch/>
          </p:blipFill>
          <p:spPr>
            <a:xfrm>
              <a:off x="1" y="1793081"/>
              <a:ext cx="2438400" cy="645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062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02596F-177C-C027-D33A-AE1828BAC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87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84EFF4-5F7F-B772-09EF-ADBDA7C235B8}"/>
              </a:ext>
            </a:extLst>
          </p:cNvPr>
          <p:cNvSpPr txBox="1"/>
          <p:nvPr/>
        </p:nvSpPr>
        <p:spPr>
          <a:xfrm>
            <a:off x="-2796612" y="74944"/>
            <a:ext cx="2598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i="0" dirty="0">
                <a:ln>
                  <a:solidFill>
                    <a:srgbClr val="464A4D"/>
                  </a:solidFill>
                </a:ln>
                <a:solidFill>
                  <a:srgbClr val="FFF600"/>
                </a:solidFill>
                <a:effectLst/>
                <a:latin typeface="Arial" panose="020B0604020202020204" pitchFamily="34" charset="0"/>
              </a:rPr>
              <a:t>Legacy OS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214AF0-6CC0-830D-8202-89E6F1A1BFFC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9D79FE9-271F-A054-7A1D-5A3D8C148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858"/>
            <a:stretch/>
          </p:blipFill>
          <p:spPr>
            <a:xfrm>
              <a:off x="0" y="0"/>
              <a:ext cx="2438400" cy="152093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64B888A-C516-AE00-3181-47211DD03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56" t="10951" r="3056" b="-20538"/>
            <a:stretch/>
          </p:blipFill>
          <p:spPr>
            <a:xfrm>
              <a:off x="0" y="1797025"/>
              <a:ext cx="2438400" cy="641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87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6DFF26-9536-52B1-9091-1AB9AAADD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25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71F6B4A-D0C2-4B45-FF86-52CAC5B81E52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273C24E-C69A-FC07-F0CB-9978AF691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" r="54"/>
            <a:stretch/>
          </p:blipFill>
          <p:spPr>
            <a:xfrm>
              <a:off x="547687" y="0"/>
              <a:ext cx="1343025" cy="146843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7EE5970-BB56-F815-4629-220A76952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547" r="-547" b="-5483"/>
            <a:stretch/>
          </p:blipFill>
          <p:spPr>
            <a:xfrm>
              <a:off x="0" y="1587910"/>
              <a:ext cx="2438400" cy="850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6812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B4312D-659D-E52A-E208-019D39A09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0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8EEA32-44A0-5A16-18C0-2F2446BF8729}"/>
              </a:ext>
            </a:extLst>
          </p:cNvPr>
          <p:cNvSpPr txBox="1"/>
          <p:nvPr/>
        </p:nvSpPr>
        <p:spPr>
          <a:xfrm>
            <a:off x="-2876389" y="22845"/>
            <a:ext cx="2493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i="0" dirty="0">
                <a:solidFill>
                  <a:srgbClr val="1B1B1F"/>
                </a:solidFill>
                <a:effectLst/>
                <a:latin typeface="Mulish"/>
              </a:rPr>
              <a:t>Ultramarine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97A6B1B-40F2-536E-D3EF-0B6A0D9C23AB}"/>
              </a:ext>
            </a:extLst>
          </p:cNvPr>
          <p:cNvGrpSpPr/>
          <p:nvPr/>
        </p:nvGrpSpPr>
        <p:grpSpPr>
          <a:xfrm>
            <a:off x="0" y="-1"/>
            <a:ext cx="2438400" cy="2438402"/>
            <a:chOff x="0" y="-1"/>
            <a:chExt cx="2438400" cy="243840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99805DC-29D0-4303-B389-09E1D81DE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157"/>
            <a:stretch/>
          </p:blipFill>
          <p:spPr>
            <a:xfrm>
              <a:off x="373856" y="-1"/>
              <a:ext cx="1690688" cy="171024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CDDC214-9B4E-3BBF-819F-60FFA77A6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61" t="20037" r="7292" b="14022"/>
            <a:stretch/>
          </p:blipFill>
          <p:spPr>
            <a:xfrm>
              <a:off x="0" y="1799197"/>
              <a:ext cx="2438400" cy="6392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59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F8F88C-E979-5559-AF54-F2EE0854C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6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49FB55-3C79-8C39-AB1E-E5C066A42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DF2E8F8-8E48-A246-95E7-E98F5309AB09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B38122-FC66-3CD8-3BC1-E8C8E0595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4649" b="-1"/>
            <a:stretch/>
          </p:blipFill>
          <p:spPr>
            <a:xfrm>
              <a:off x="571200" y="0"/>
              <a:ext cx="1296000" cy="164460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A941D8-31EC-C67D-D3F7-5FF22712E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03" t="-1" r="6736" b="-16015"/>
            <a:stretch/>
          </p:blipFill>
          <p:spPr>
            <a:xfrm>
              <a:off x="0" y="1752327"/>
              <a:ext cx="2438400" cy="686073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D30F1AB-4C18-484C-F83A-A3100E58C685}"/>
              </a:ext>
            </a:extLst>
          </p:cNvPr>
          <p:cNvSpPr txBox="1"/>
          <p:nvPr/>
        </p:nvSpPr>
        <p:spPr>
          <a:xfrm>
            <a:off x="-3055087" y="46486"/>
            <a:ext cx="28105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i="0" dirty="0">
                <a:solidFill>
                  <a:srgbClr val="BA2000"/>
                </a:solidFill>
                <a:effectLst/>
                <a:latin typeface="Arial" panose="020B0604020202020204" pitchFamily="34" charset="0"/>
              </a:rPr>
              <a:t>Rebecca</a:t>
            </a:r>
            <a:r>
              <a:rPr lang="en-US" altLang="zh-CN" sz="2200" b="1" i="0" dirty="0">
                <a:solidFill>
                  <a:srgbClr val="0F10E1"/>
                </a:solidFill>
                <a:effectLst/>
                <a:latin typeface="Arial" panose="020B0604020202020204" pitchFamily="34" charset="0"/>
              </a:rPr>
              <a:t>Black</a:t>
            </a:r>
            <a:r>
              <a:rPr lang="en-US" altLang="zh-CN" sz="2200" b="1" i="0" dirty="0">
                <a:solidFill>
                  <a:srgbClr val="0DD314"/>
                </a:solidFill>
                <a:effectLst/>
                <a:latin typeface="Arial" panose="020B0604020202020204" pitchFamily="34" charset="0"/>
              </a:rPr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436262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26E421-05C4-B70E-8B02-0F92FF813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74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B3732D-1A92-678C-7022-6006CB820E35}"/>
              </a:ext>
            </a:extLst>
          </p:cNvPr>
          <p:cNvSpPr txBox="1"/>
          <p:nvPr/>
        </p:nvSpPr>
        <p:spPr>
          <a:xfrm>
            <a:off x="-2927814" y="398729"/>
            <a:ext cx="28114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n w="6350">
                  <a:solidFill>
                    <a:schemeClr val="tx1"/>
                  </a:solidFill>
                </a:ln>
                <a:solidFill>
                  <a:srgbClr val="97989A"/>
                </a:solidFill>
                <a:latin typeface="Georgia" panose="02040502050405020303" pitchFamily="18" charset="0"/>
              </a:rPr>
              <a:t>Ultimate Edition</a:t>
            </a:r>
            <a:endParaRPr lang="en-US" altLang="zh-CN" sz="2200" b="1" i="0" dirty="0">
              <a:ln w="6350">
                <a:solidFill>
                  <a:schemeClr val="tx1"/>
                </a:solidFill>
              </a:ln>
              <a:solidFill>
                <a:srgbClr val="97989A"/>
              </a:solidFill>
              <a:effectLst/>
              <a:latin typeface="Georgia" panose="02040502050405020303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C94D87B-DA5A-799C-D39A-38A8DB13104D}"/>
              </a:ext>
            </a:extLst>
          </p:cNvPr>
          <p:cNvGrpSpPr/>
          <p:nvPr/>
        </p:nvGrpSpPr>
        <p:grpSpPr>
          <a:xfrm>
            <a:off x="0" y="0"/>
            <a:ext cx="2438400" cy="2438399"/>
            <a:chOff x="0" y="0"/>
            <a:chExt cx="2438400" cy="243839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124C5D0-F3B7-B234-A361-176471750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4192" b="1"/>
            <a:stretch/>
          </p:blipFill>
          <p:spPr>
            <a:xfrm>
              <a:off x="414600" y="0"/>
              <a:ext cx="1609200" cy="165923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CD1E01-39BA-883C-44F6-9A21EFDD1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08" t="15141" r="6732" b="-47262"/>
            <a:stretch/>
          </p:blipFill>
          <p:spPr>
            <a:xfrm>
              <a:off x="0" y="1866507"/>
              <a:ext cx="2438400" cy="571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9674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5FA746-0757-6320-537F-E547D4AF6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5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6F30CD-7E19-8C19-2984-687655122E9C}"/>
              </a:ext>
            </a:extLst>
          </p:cNvPr>
          <p:cNvSpPr txBox="1"/>
          <p:nvPr/>
        </p:nvSpPr>
        <p:spPr>
          <a:xfrm>
            <a:off x="-2951163" y="858838"/>
            <a:ext cx="2068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i="0" dirty="0" err="1">
                <a:solidFill>
                  <a:srgbClr val="2491C9"/>
                </a:solidFill>
                <a:effectLst/>
                <a:latin typeface="Open Sans" panose="020B0606030504020204" pitchFamily="34" charset="0"/>
              </a:rPr>
              <a:t>BigLinux</a:t>
            </a:r>
            <a:endParaRPr lang="zh-CN" altLang="en-US" sz="2800" dirty="0">
              <a:solidFill>
                <a:srgbClr val="2491C9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CB781C0-063C-76EC-4783-AE0550E89A48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1D9E0CF-95F7-25EF-44F1-28B8B422C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600" y="54238"/>
              <a:ext cx="1609200" cy="1609200"/>
            </a:xfrm>
            <a:prstGeom prst="ellipse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BABFA80-EA52-C2B7-7772-E0551B810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3799" t="-284234" b="-14204"/>
            <a:stretch/>
          </p:blipFill>
          <p:spPr>
            <a:xfrm>
              <a:off x="0" y="0"/>
              <a:ext cx="757649" cy="24384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183CE44-01D6-0614-2141-699D767DF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385" t="16311" r="8981" b="24470"/>
            <a:stretch/>
          </p:blipFill>
          <p:spPr>
            <a:xfrm>
              <a:off x="829200" y="1826418"/>
              <a:ext cx="1609200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758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E6677C-EAE7-08AC-64EB-617B601A5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1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C203E8-943A-F2C3-4168-05ACBF0AF8A7}"/>
              </a:ext>
            </a:extLst>
          </p:cNvPr>
          <p:cNvSpPr txBox="1"/>
          <p:nvPr/>
        </p:nvSpPr>
        <p:spPr>
          <a:xfrm>
            <a:off x="-2014900" y="138838"/>
            <a:ext cx="176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Venom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E74D741-8352-7D90-EC03-402EC18CB353}"/>
              </a:ext>
            </a:extLst>
          </p:cNvPr>
          <p:cNvGrpSpPr/>
          <p:nvPr/>
        </p:nvGrpSpPr>
        <p:grpSpPr>
          <a:xfrm>
            <a:off x="1" y="0"/>
            <a:ext cx="2438400" cy="2438400"/>
            <a:chOff x="1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FB67BDA-2923-7504-DEF6-B8EBBEB17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9642"/>
            <a:stretch/>
          </p:blipFill>
          <p:spPr>
            <a:xfrm>
              <a:off x="499200" y="0"/>
              <a:ext cx="1440000" cy="157883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9594FC4-2215-C57E-600C-4F234611A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9859" t="24263" r="-8473" b="12849"/>
            <a:stretch/>
          </p:blipFill>
          <p:spPr>
            <a:xfrm>
              <a:off x="1" y="1828799"/>
              <a:ext cx="2438400" cy="609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501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CF4479-7E27-7B7D-6AFF-B9AC5C426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924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76D7DD4-05C2-A036-D042-98E819CB59CE}"/>
              </a:ext>
            </a:extLst>
          </p:cNvPr>
          <p:cNvGrpSpPr/>
          <p:nvPr/>
        </p:nvGrpSpPr>
        <p:grpSpPr>
          <a:xfrm>
            <a:off x="0" y="0"/>
            <a:ext cx="2438400" cy="2438399"/>
            <a:chOff x="0" y="0"/>
            <a:chExt cx="2438400" cy="243839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9520B69-3F3B-6476-8C29-FEC34ACD3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-51135"/>
            <a:stretch/>
          </p:blipFill>
          <p:spPr>
            <a:xfrm>
              <a:off x="0" y="1807356"/>
              <a:ext cx="2438400" cy="63104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CAB7879-E718-9BA8-8E47-C05981AE7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594" t="-8045" r="13724" b="25441"/>
            <a:stretch/>
          </p:blipFill>
          <p:spPr>
            <a:xfrm>
              <a:off x="331050" y="0"/>
              <a:ext cx="1776300" cy="1565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92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6D64D4-5B1F-EC6C-4010-644C51351D2D}"/>
              </a:ext>
            </a:extLst>
          </p:cNvPr>
          <p:cNvSpPr txBox="1"/>
          <p:nvPr/>
        </p:nvSpPr>
        <p:spPr>
          <a:xfrm>
            <a:off x="-2151372" y="479869"/>
            <a:ext cx="1910865" cy="707886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chemeClr val="bg1"/>
                    </a:gs>
                    <a:gs pos="38000">
                      <a:srgbClr val="AFB1B3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schemeClr val="tx1"/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Garuda</a:t>
            </a:r>
            <a:endParaRPr lang="zh-CN" altLang="en-US" sz="4000" dirty="0">
              <a:gradFill>
                <a:gsLst>
                  <a:gs pos="0">
                    <a:schemeClr val="bg1"/>
                  </a:gs>
                  <a:gs pos="38000">
                    <a:srgbClr val="AFB1B3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schemeClr val="tx1"/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DBF24B-59B5-B355-285C-10E773056F04}"/>
              </a:ext>
            </a:extLst>
          </p:cNvPr>
          <p:cNvSpPr txBox="1"/>
          <p:nvPr/>
        </p:nvSpPr>
        <p:spPr>
          <a:xfrm>
            <a:off x="-1371600" y="1219200"/>
            <a:ext cx="890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gradFill>
                  <a:gsLst>
                    <a:gs pos="0">
                      <a:schemeClr val="bg1"/>
                    </a:gs>
                    <a:gs pos="38000">
                      <a:srgbClr val="AFB1B3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schemeClr val="tx1"/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Linux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1814C41-7961-E80D-227B-C2E9485DAED4}"/>
              </a:ext>
            </a:extLst>
          </p:cNvPr>
          <p:cNvGrpSpPr/>
          <p:nvPr/>
        </p:nvGrpSpPr>
        <p:grpSpPr>
          <a:xfrm>
            <a:off x="0" y="-1"/>
            <a:ext cx="2438401" cy="2438402"/>
            <a:chOff x="0" y="-1"/>
            <a:chExt cx="2438401" cy="24384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BAE11B-42D8-CC17-7343-325B2D7F56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08" t="8962" r="-8208" b="11422"/>
            <a:stretch/>
          </p:blipFill>
          <p:spPr bwMode="auto">
            <a:xfrm>
              <a:off x="0" y="-1"/>
              <a:ext cx="2438400" cy="1667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AE49FE3-19C9-C093-89F4-39C590C612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788" b="3548"/>
            <a:stretch/>
          </p:blipFill>
          <p:spPr>
            <a:xfrm>
              <a:off x="0" y="1633519"/>
              <a:ext cx="841061" cy="804882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2D2865-B31D-FCBD-7A3B-32E9354E5C1D}"/>
                </a:ext>
              </a:extLst>
            </p:cNvPr>
            <p:cNvGrpSpPr/>
            <p:nvPr/>
          </p:nvGrpSpPr>
          <p:grpSpPr>
            <a:xfrm>
              <a:off x="800100" y="1731169"/>
              <a:ext cx="1638301" cy="707231"/>
              <a:chOff x="800100" y="1731169"/>
              <a:chExt cx="1638301" cy="707231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8A266FCC-298C-4FDF-DF07-4458348173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199" t="17460" r="9858" b="14041"/>
              <a:stretch/>
            </p:blipFill>
            <p:spPr>
              <a:xfrm>
                <a:off x="800100" y="1731169"/>
                <a:ext cx="1638300" cy="559594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6E70B398-EFE0-95CA-C80B-A353E4012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3590" t="18242" r="9630" b="17087"/>
              <a:stretch/>
            </p:blipFill>
            <p:spPr>
              <a:xfrm>
                <a:off x="1754981" y="2197894"/>
                <a:ext cx="683420" cy="2405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74403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FB4C75-DB2A-29EB-9278-2EA296E37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2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C6DDE1A-C905-2034-943F-506C2802BCDB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3749BB3-827D-3D25-D9BF-31D12F18D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94" t="15512" r="-16797" b="-2627"/>
            <a:stretch/>
          </p:blipFill>
          <p:spPr>
            <a:xfrm>
              <a:off x="409574" y="1757988"/>
              <a:ext cx="2028825" cy="68041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4405E1D-14B7-DD88-377E-A2AE19BFF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292" t="-6087" r="66407"/>
            <a:stretch/>
          </p:blipFill>
          <p:spPr>
            <a:xfrm>
              <a:off x="0" y="0"/>
              <a:ext cx="1975200" cy="1529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5771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7D74A9-254C-CA12-8CA5-5762A679C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0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0960062-25AE-AFB7-2A79-2235858772EF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68F4CCF-31C1-CB92-A854-4F08B90FD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0" t="27375" r="8355" b="11462"/>
            <a:stretch/>
          </p:blipFill>
          <p:spPr>
            <a:xfrm>
              <a:off x="0" y="1760220"/>
              <a:ext cx="2438400" cy="67818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89110D-E06E-EACA-34CB-652413C4F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99" b="1"/>
            <a:stretch/>
          </p:blipFill>
          <p:spPr>
            <a:xfrm>
              <a:off x="383859" y="0"/>
              <a:ext cx="1656000" cy="1682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537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BD3D54-C2D5-D591-946F-2CDF4C8E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90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A1B992-C79C-97E7-502E-DD4FCACAE4D0}"/>
              </a:ext>
            </a:extLst>
          </p:cNvPr>
          <p:cNvSpPr txBox="1"/>
          <p:nvPr/>
        </p:nvSpPr>
        <p:spPr>
          <a:xfrm>
            <a:off x="-2576855" y="137272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latin typeface="Georgia" panose="02040502050405020303" pitchFamily="18" charset="0"/>
              </a:rPr>
              <a:t>SLACKEL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D452AC4-69FB-3F74-8B67-AC76E4AA2D7F}"/>
              </a:ext>
            </a:extLst>
          </p:cNvPr>
          <p:cNvGrpSpPr/>
          <p:nvPr/>
        </p:nvGrpSpPr>
        <p:grpSpPr>
          <a:xfrm>
            <a:off x="0" y="0"/>
            <a:ext cx="2438400" cy="2438399"/>
            <a:chOff x="0" y="0"/>
            <a:chExt cx="2438400" cy="243839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D4D100C-5964-8570-F949-B0FDB206B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4226" b="-1"/>
            <a:stretch/>
          </p:blipFill>
          <p:spPr>
            <a:xfrm>
              <a:off x="427298" y="0"/>
              <a:ext cx="1583803" cy="165073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E72D007-B8AF-B24C-5D9C-AA04ED6FB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88" t="14400" r="2434" b="11249"/>
            <a:stretch/>
          </p:blipFill>
          <p:spPr>
            <a:xfrm>
              <a:off x="0" y="1717674"/>
              <a:ext cx="2438400" cy="720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011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F96FE7-8A52-0629-95A2-31C4F5924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41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3C3A0D-6A6B-82E5-E098-51C1C34C9B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6BFB18-5D7A-133B-22A5-E81609833F3A}"/>
              </a:ext>
            </a:extLst>
          </p:cNvPr>
          <p:cNvSpPr txBox="1"/>
          <p:nvPr/>
        </p:nvSpPr>
        <p:spPr>
          <a:xfrm>
            <a:off x="-1971653" y="67901"/>
            <a:ext cx="144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i="0" dirty="0">
                <a:effectLst/>
                <a:latin typeface="Lato" panose="020F0502020204030203" pitchFamily="34" charset="0"/>
              </a:rPr>
              <a:t>STAR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5EB62BF-8D17-F97A-70F7-44DB1076AE59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BB55179-3666-3C77-437B-A5190EF2E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9642"/>
            <a:stretch/>
          </p:blipFill>
          <p:spPr>
            <a:xfrm>
              <a:off x="499200" y="0"/>
              <a:ext cx="1440000" cy="157883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0ED9118-60BA-FA28-9A3C-BD29EBB71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2196" t="18050" r="-22196" b="11108"/>
            <a:stretch/>
          </p:blipFill>
          <p:spPr>
            <a:xfrm>
              <a:off x="0" y="1756011"/>
              <a:ext cx="2438399" cy="682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2950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45397D-92DE-E350-32B6-7DA9F575A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2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7D13EC-7236-78F7-95F8-20F6B9E1A3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C309905-5C75-21FA-B83B-7DE351986549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27DC9BF-7B10-21B5-9206-9214C283F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1576" r="-11576" b="2083"/>
            <a:stretch/>
          </p:blipFill>
          <p:spPr>
            <a:xfrm>
              <a:off x="0" y="1522971"/>
              <a:ext cx="2438400" cy="91542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62D944D-3D75-39C2-F870-AB6B8CC1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9642"/>
            <a:stretch/>
          </p:blipFill>
          <p:spPr>
            <a:xfrm>
              <a:off x="499200" y="0"/>
              <a:ext cx="1440000" cy="1578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18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831AB7-6F6A-8CF4-FF6B-2DC8FD182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85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90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61E9FD-CD85-72D9-6314-E6358F383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6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0D8B4D-0334-3537-63E3-B12703E6B4C3}"/>
              </a:ext>
            </a:extLst>
          </p:cNvPr>
          <p:cNvSpPr txBox="1"/>
          <p:nvPr/>
        </p:nvSpPr>
        <p:spPr>
          <a:xfrm>
            <a:off x="-3053709" y="54238"/>
            <a:ext cx="2932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0" i="0" dirty="0" err="1">
                <a:solidFill>
                  <a:srgbClr val="212529"/>
                </a:solidFill>
                <a:effectLst/>
                <a:latin typeface="-apple-system"/>
              </a:rPr>
              <a:t>SolydXK</a:t>
            </a:r>
            <a:r>
              <a:rPr lang="en-US" altLang="zh-CN" sz="3200" b="0" i="0" dirty="0">
                <a:solidFill>
                  <a:srgbClr val="212529"/>
                </a:solidFill>
                <a:effectLst/>
                <a:latin typeface="-apple-system"/>
              </a:rPr>
              <a:t> Linux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868CE2-52B2-C4A1-8671-0C5DD0D2F7E2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18F406B-8AAF-EB6E-D55C-3BA414FB2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80"/>
            <a:stretch/>
          </p:blipFill>
          <p:spPr>
            <a:xfrm>
              <a:off x="414600" y="0"/>
              <a:ext cx="1609200" cy="166680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01A3000-CD58-7068-11F8-8595217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93" t="17464" r="8554" b="8075"/>
            <a:stretch/>
          </p:blipFill>
          <p:spPr>
            <a:xfrm>
              <a:off x="0" y="1798319"/>
              <a:ext cx="2438400" cy="640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136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B433CF-44DF-65C0-270C-EB41DC524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56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CFE8028-F09C-19A0-71A5-8BE027BFEC22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7AAEEB1-2106-EB84-6026-05EFF1056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5672"/>
            <a:stretch/>
          </p:blipFill>
          <p:spPr>
            <a:xfrm>
              <a:off x="0" y="1689652"/>
              <a:ext cx="2438400" cy="74874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AB96300-79CE-43B0-71DF-819DCBACA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3518" b="-1"/>
            <a:stretch/>
          </p:blipFill>
          <p:spPr>
            <a:xfrm>
              <a:off x="414600" y="0"/>
              <a:ext cx="1609200" cy="1665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066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33C3EC-BA46-5AF4-B310-F1D3FEDA3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355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E9B0991-A0C2-6A5C-4B7A-E406E1B7D728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CC8A966-8E39-7490-02BF-74CC1999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38400" cy="24384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6219076-C81D-3964-2E10-F568FCAE2DF1}"/>
                </a:ext>
              </a:extLst>
            </p:cNvPr>
            <p:cNvSpPr txBox="1"/>
            <p:nvPr/>
          </p:nvSpPr>
          <p:spPr>
            <a:xfrm>
              <a:off x="502703" y="1941475"/>
              <a:ext cx="1430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99930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06EE10-C60D-73E2-D752-A1EBBE5D3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97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38370C0-3213-9D34-7E5F-2E6EA4E4A11F}"/>
              </a:ext>
            </a:extLst>
          </p:cNvPr>
          <p:cNvGrpSpPr/>
          <p:nvPr/>
        </p:nvGrpSpPr>
        <p:grpSpPr>
          <a:xfrm>
            <a:off x="0" y="0"/>
            <a:ext cx="2438400" cy="2438399"/>
            <a:chOff x="0" y="0"/>
            <a:chExt cx="2438400" cy="243839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424EA59-0142-03D7-B72E-7740ED2FC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8045"/>
            <a:stretch/>
          </p:blipFill>
          <p:spPr>
            <a:xfrm>
              <a:off x="0" y="1496976"/>
              <a:ext cx="2438400" cy="941423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85348C1-612C-EEA6-FB7E-45FA59FDC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145" b="9587"/>
            <a:stretch/>
          </p:blipFill>
          <p:spPr>
            <a:xfrm>
              <a:off x="193200" y="0"/>
              <a:ext cx="2052000" cy="1688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8100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47E6CB-B8F7-62E6-B437-68023078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51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26C351F-E660-2010-73E4-2308C2EFA15A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5005441-A76F-A9D7-50FD-C37124FD1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610" t="20402" r="11987" b="9584"/>
            <a:stretch/>
          </p:blipFill>
          <p:spPr>
            <a:xfrm>
              <a:off x="125673" y="1704837"/>
              <a:ext cx="2187054" cy="73356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656868F-07A3-1B10-8B2A-C3E129B4D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056" t="-759" r="-22056" b="1"/>
            <a:stretch/>
          </p:blipFill>
          <p:spPr>
            <a:xfrm>
              <a:off x="0" y="0"/>
              <a:ext cx="2438400" cy="170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67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FB9A4C0-B057-2454-2E5B-1C8A3FD2C061}"/>
              </a:ext>
            </a:extLst>
          </p:cNvPr>
          <p:cNvSpPr txBox="1"/>
          <p:nvPr/>
        </p:nvSpPr>
        <p:spPr>
          <a:xfrm>
            <a:off x="-2075632" y="40516"/>
            <a:ext cx="178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229DAB"/>
                </a:solidFill>
              </a:rPr>
              <a:t>KDE</a:t>
            </a:r>
            <a:r>
              <a:rPr lang="en-US" altLang="zh-CN" sz="3200" dirty="0" err="1"/>
              <a:t>neon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DD34C8-C54E-FBF7-6CD7-8AA32994A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77"/>
          <a:stretch/>
        </p:blipFill>
        <p:spPr>
          <a:xfrm>
            <a:off x="-1813584" y="1176578"/>
            <a:ext cx="857250" cy="65209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458D8B-F668-4DDC-A2C1-F7240FBE56A0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EC96871-B47E-06C4-08C7-20022A5BB2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520"/>
            <a:stretch/>
          </p:blipFill>
          <p:spPr bwMode="auto">
            <a:xfrm>
              <a:off x="416981" y="0"/>
              <a:ext cx="1609200" cy="1665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0E1FC24-3840-2A92-0010-1ACA7F005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3072" t="-1" b="-8834"/>
            <a:stretch/>
          </p:blipFill>
          <p:spPr>
            <a:xfrm>
              <a:off x="0" y="1728447"/>
              <a:ext cx="886020" cy="70995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9B87A4F-0F96-02E6-5C87-A5F95E489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921" t="21077" r="8334" b="7992"/>
            <a:stretch/>
          </p:blipFill>
          <p:spPr>
            <a:xfrm>
              <a:off x="829200" y="1828671"/>
              <a:ext cx="1609200" cy="609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0016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A02193-23E6-B465-54BF-61989784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61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695A4B-9ADF-415B-0B10-CA50162FF812}"/>
              </a:ext>
            </a:extLst>
          </p:cNvPr>
          <p:cNvSpPr txBox="1"/>
          <p:nvPr/>
        </p:nvSpPr>
        <p:spPr>
          <a:xfrm>
            <a:off x="-2917681" y="96913"/>
            <a:ext cx="27220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solidFill>
                  <a:srgbClr val="5168B7"/>
                </a:solidFill>
                <a:latin typeface="Open Sans" panose="020B0606030504020204" pitchFamily="34" charset="0"/>
              </a:rPr>
              <a:t>Diamond Linux-TT</a:t>
            </a:r>
            <a:endParaRPr lang="zh-CN" altLang="en-US" sz="2200" dirty="0">
              <a:solidFill>
                <a:srgbClr val="5168B7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7E4C756-04E5-AD1C-71D4-271D00D74CD0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3E0F32E-C1EA-411A-71FD-21382AF98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862"/>
            <a:stretch/>
          </p:blipFill>
          <p:spPr>
            <a:xfrm>
              <a:off x="391200" y="0"/>
              <a:ext cx="1656000" cy="168683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AF8BA87-587B-5C92-FF39-AB513F6A9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10" r="4912" b="-13268"/>
            <a:stretch/>
          </p:blipFill>
          <p:spPr>
            <a:xfrm>
              <a:off x="0" y="1768574"/>
              <a:ext cx="2438400" cy="669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259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86E8D3-C13E-9593-8960-EB4BC132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55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E1ACA9B-E552-61A0-FFB5-8AEA1C678AB5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BE20490-9F33-4A63-40AC-14EB5475A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1" t="-190573" r="1650" b="6909"/>
            <a:stretch/>
          </p:blipFill>
          <p:spPr>
            <a:xfrm>
              <a:off x="0" y="0"/>
              <a:ext cx="2438400" cy="2438400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F24397F-318C-75C7-6E4B-BF28D8B99FDC}"/>
                </a:ext>
              </a:extLst>
            </p:cNvPr>
            <p:cNvGrpSpPr/>
            <p:nvPr/>
          </p:nvGrpSpPr>
          <p:grpSpPr>
            <a:xfrm>
              <a:off x="417679" y="364384"/>
              <a:ext cx="1731829" cy="988907"/>
              <a:chOff x="363728" y="230292"/>
              <a:chExt cx="1731829" cy="988907"/>
            </a:xfrm>
          </p:grpSpPr>
          <p:sp>
            <p:nvSpPr>
              <p:cNvPr id="4" name="等腰三角形 3">
                <a:extLst>
                  <a:ext uri="{FF2B5EF4-FFF2-40B4-BE49-F238E27FC236}">
                    <a16:creationId xmlns:a16="http://schemas.microsoft.com/office/drawing/2014/main" id="{3FB1C16A-48B9-AB87-1C78-66E2B84C8786}"/>
                  </a:ext>
                </a:extLst>
              </p:cNvPr>
              <p:cNvSpPr/>
              <p:nvPr/>
            </p:nvSpPr>
            <p:spPr>
              <a:xfrm rot="5400000">
                <a:off x="1099314" y="222956"/>
                <a:ext cx="988907" cy="1003579"/>
              </a:xfrm>
              <a:prstGeom prst="triangle">
                <a:avLst/>
              </a:prstGeom>
              <a:solidFill>
                <a:srgbClr val="0DA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B6C4863-5B15-90F4-C471-A5173D452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728" y="231561"/>
                <a:ext cx="1005927" cy="987638"/>
              </a:xfrm>
              <a:prstGeom prst="rect">
                <a:avLst/>
              </a:prstGeom>
            </p:spPr>
          </p:pic>
        </p:grp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ABD8059-57EA-A6D5-49F3-16672DAD2F59}"/>
              </a:ext>
            </a:extLst>
          </p:cNvPr>
          <p:cNvSpPr txBox="1"/>
          <p:nvPr/>
        </p:nvSpPr>
        <p:spPr>
          <a:xfrm>
            <a:off x="-3059147" y="-170790"/>
            <a:ext cx="2333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0" i="0" dirty="0">
                <a:solidFill>
                  <a:srgbClr val="0DA500"/>
                </a:solidFill>
                <a:effectLst/>
                <a:latin typeface="Raleway" panose="020B0403030101060003" pitchFamily="34" charset="0"/>
              </a:rPr>
              <a:t>Swift Linux</a:t>
            </a:r>
          </a:p>
        </p:txBody>
      </p:sp>
    </p:spTree>
    <p:extLst>
      <p:ext uri="{BB962C8B-B14F-4D97-AF65-F5344CB8AC3E}">
        <p14:creationId xmlns:p14="http://schemas.microsoft.com/office/powerpoint/2010/main" val="40286549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63BA96-90FE-EF3C-3A8A-004E309BE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47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80F4A3-BB08-3772-BAFA-A52802DA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5CEAFEB-966C-4178-B3C9-E35B11BC4D5A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DD6B965-02C4-E9D9-E1BC-546919448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438" t="80741" r="-1188" b="-12693"/>
            <a:stretch/>
          </p:blipFill>
          <p:spPr>
            <a:xfrm>
              <a:off x="0" y="1792562"/>
              <a:ext cx="2438399" cy="64583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AEF9F62-F631-5F80-2BC9-36F461B1C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81" t="-2599" r="6581" b="31528"/>
            <a:stretch/>
          </p:blipFill>
          <p:spPr>
            <a:xfrm>
              <a:off x="0" y="0"/>
              <a:ext cx="2438400" cy="1697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5828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00594B-A897-2BE5-2297-1931ADF8F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211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601B84-3E01-75FA-E958-66449682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103549-433E-02BB-3215-F7352EC7AE1C}"/>
              </a:ext>
            </a:extLst>
          </p:cNvPr>
          <p:cNvSpPr txBox="1"/>
          <p:nvPr/>
        </p:nvSpPr>
        <p:spPr>
          <a:xfrm>
            <a:off x="-3130979" y="-220"/>
            <a:ext cx="2944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i="0" dirty="0" err="1">
                <a:solidFill>
                  <a:srgbClr val="166600"/>
                </a:solidFill>
                <a:effectLst/>
                <a:latin typeface="Arial" panose="020B0604020202020204" pitchFamily="34" charset="0"/>
              </a:rPr>
              <a:t>PakOS</a:t>
            </a:r>
            <a:endParaRPr lang="en-US" altLang="zh-CN" sz="4000" b="1" i="0" dirty="0">
              <a:solidFill>
                <a:srgbClr val="1666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C901C6-C1E7-9CFF-D9D2-F7801362411A}"/>
              </a:ext>
            </a:extLst>
          </p:cNvPr>
          <p:cNvGrpSpPr/>
          <p:nvPr/>
        </p:nvGrpSpPr>
        <p:grpSpPr>
          <a:xfrm>
            <a:off x="-1" y="-220"/>
            <a:ext cx="2438401" cy="2438620"/>
            <a:chOff x="-1" y="-220"/>
            <a:chExt cx="2438401" cy="243862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4605AC-7AD1-78C8-5AD5-F0E6DAC62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9657" b="2"/>
            <a:stretch/>
          </p:blipFill>
          <p:spPr>
            <a:xfrm>
              <a:off x="499200" y="-220"/>
              <a:ext cx="1440000" cy="157905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224C9A9-1860-EC29-9C00-C9479500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96" t="17545" r="8596" b="14662"/>
            <a:stretch/>
          </p:blipFill>
          <p:spPr>
            <a:xfrm>
              <a:off x="-1" y="1710993"/>
              <a:ext cx="2438401" cy="727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47269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0B504D-47F0-A293-DDC9-3ED9C6D01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388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06B62B-0993-CAA1-873A-E1A2955E6D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5216DD4-305D-CBC6-DBC5-BD065C53BA09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2C92935-CA12-EC62-B887-B41BAF7D9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7733" r="-17733" b="-26768"/>
            <a:stretch/>
          </p:blipFill>
          <p:spPr>
            <a:xfrm>
              <a:off x="0" y="1685743"/>
              <a:ext cx="2438400" cy="75265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B56D6D5-6357-0E5A-A60C-1D6DD0741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9642"/>
            <a:stretch/>
          </p:blipFill>
          <p:spPr>
            <a:xfrm>
              <a:off x="499200" y="0"/>
              <a:ext cx="1440000" cy="1578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61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6211</TotalTime>
  <Words>259</Words>
  <Application>Microsoft Office PowerPoint</Application>
  <PresentationFormat>自定义</PresentationFormat>
  <Paragraphs>247</Paragraphs>
  <Slides>110</Slides>
  <Notes>110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26" baseType="lpstr">
      <vt:lpstr>-apple-system</vt:lpstr>
      <vt:lpstr>InterVariable</vt:lpstr>
      <vt:lpstr>Mulish</vt:lpstr>
      <vt:lpstr>Yu Gothic</vt:lpstr>
      <vt:lpstr>等线</vt:lpstr>
      <vt:lpstr>Arial</vt:lpstr>
      <vt:lpstr>Calibri</vt:lpstr>
      <vt:lpstr>Calibri Light</vt:lpstr>
      <vt:lpstr>Cambria</vt:lpstr>
      <vt:lpstr>Georgia</vt:lpstr>
      <vt:lpstr>Lato</vt:lpstr>
      <vt:lpstr>Open Sans</vt:lpstr>
      <vt:lpstr>Raleway</vt:lpstr>
      <vt:lpstr>Segoe UI</vt:lpstr>
      <vt:lpstr>Ubuntu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revision>73</cp:revision>
  <dcterms:created xsi:type="dcterms:W3CDTF">2023-02-15T03:58:42Z</dcterms:created>
  <dcterms:modified xsi:type="dcterms:W3CDTF">2023-05-01T08:28:49Z</dcterms:modified>
</cp:coreProperties>
</file>